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docMetadata/LabelInfo.xml" ContentType="application/vnd.ms-office.classificationlabels+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sldIdLst>
    <p:sldId id="539" r:id="rId5"/>
    <p:sldId id="557" r:id="rId6"/>
    <p:sldId id="547" r:id="rId7"/>
    <p:sldId id="256" r:id="rId8"/>
    <p:sldId id="558" r:id="rId9"/>
    <p:sldId id="559" r:id="rId10"/>
    <p:sldId id="562" r:id="rId11"/>
    <p:sldId id="561" r:id="rId12"/>
    <p:sldId id="560" r:id="rId13"/>
    <p:sldId id="563" r:id="rId14"/>
    <p:sldId id="564" r:id="rId15"/>
    <p:sldId id="565" r:id="rId16"/>
    <p:sldId id="566" r:id="rId17"/>
    <p:sldId id="568" r:id="rId18"/>
    <p:sldId id="569" r:id="rId19"/>
    <p:sldId id="540" r:id="rId20"/>
    <p:sldId id="54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15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1387" autoAdjust="0"/>
    <p:restoredTop sz="93725" autoAdjust="0"/>
  </p:normalViewPr>
  <p:slideViewPr>
    <p:cSldViewPr snapToGrid="0">
      <p:cViewPr>
        <p:scale>
          <a:sx n="66" d="100"/>
          <a:sy n="66" d="100"/>
        </p:scale>
        <p:origin x="-197" y="-101"/>
      </p:cViewPr>
      <p:guideLst>
        <p:guide orient="horz" pos="2160"/>
        <p:guide pos="3840"/>
      </p:guideLst>
    </p:cSldViewPr>
  </p:slideViewPr>
  <p:outlineViewPr>
    <p:cViewPr>
      <p:scale>
        <a:sx n="33" d="100"/>
        <a:sy n="33" d="100"/>
      </p:scale>
      <p:origin x="0" y="-1440"/>
    </p:cViewPr>
  </p:outlineViewPr>
  <p:notesTextViewPr>
    <p:cViewPr>
      <p:scale>
        <a:sx n="1" d="1"/>
        <a:sy n="1" d="1"/>
      </p:scale>
      <p:origin x="0" y="0"/>
    </p:cViewPr>
  </p:notesTextViewPr>
  <p:sorterViewPr>
    <p:cViewPr varScale="1">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BC4F2-6A87-450D-AD53-D2188421BC53}" type="datetimeFigureOut">
              <a:rPr lang="en-US" smtClean="0"/>
              <a:pPr/>
              <a:t>9/30/2022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B2649-7BD8-4005-A99E-30D13769A8BD}" type="slidenum">
              <a:rPr lang="en-US" smtClean="0"/>
              <a:pPr/>
              <a:t>‹#›</a:t>
            </a:fld>
            <a:endParaRPr lang="en-US"/>
          </a:p>
        </p:txBody>
      </p:sp>
    </p:spTree>
    <p:extLst>
      <p:ext uri="{BB962C8B-B14F-4D97-AF65-F5344CB8AC3E}">
        <p14:creationId xmlns="" xmlns:p14="http://schemas.microsoft.com/office/powerpoint/2010/main" val="24448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03401A8-3220-413E-B964-4A8659985FD3}" type="slidenum">
              <a:rPr lang="en-US" smtClean="0"/>
              <a:pPr/>
              <a:t>1</a:t>
            </a:fld>
            <a:endParaRPr lang="en-US"/>
          </a:p>
        </p:txBody>
      </p:sp>
    </p:spTree>
    <p:extLst>
      <p:ext uri="{BB962C8B-B14F-4D97-AF65-F5344CB8AC3E}">
        <p14:creationId xmlns="" xmlns:p14="http://schemas.microsoft.com/office/powerpoint/2010/main" val="372418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3B2649-7BD8-4005-A99E-30D13769A8BD}" type="slidenum">
              <a:rPr lang="en-US" smtClean="0"/>
              <a:pPr/>
              <a:t>4</a:t>
            </a:fld>
            <a:endParaRPr lang="en-US"/>
          </a:p>
        </p:txBody>
      </p:sp>
    </p:spTree>
    <p:extLst>
      <p:ext uri="{BB962C8B-B14F-4D97-AF65-F5344CB8AC3E}">
        <p14:creationId xmlns="" xmlns:p14="http://schemas.microsoft.com/office/powerpoint/2010/main" val="1997495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3B2649-7BD8-4005-A99E-30D13769A8BD}" type="slidenum">
              <a:rPr lang="en-US" smtClean="0"/>
              <a:pPr/>
              <a:t>6</a:t>
            </a:fld>
            <a:endParaRPr lang="en-US"/>
          </a:p>
        </p:txBody>
      </p:sp>
    </p:spTree>
    <p:extLst>
      <p:ext uri="{BB962C8B-B14F-4D97-AF65-F5344CB8AC3E}">
        <p14:creationId xmlns="" xmlns:p14="http://schemas.microsoft.com/office/powerpoint/2010/main" val="4219902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3B2649-7BD8-4005-A99E-30D13769A8BD}" type="slidenum">
              <a:rPr lang="en-US" smtClean="0"/>
              <a:pPr/>
              <a:t>8</a:t>
            </a:fld>
            <a:endParaRPr lang="en-US"/>
          </a:p>
        </p:txBody>
      </p:sp>
    </p:spTree>
    <p:extLst>
      <p:ext uri="{BB962C8B-B14F-4D97-AF65-F5344CB8AC3E}">
        <p14:creationId xmlns="" xmlns:p14="http://schemas.microsoft.com/office/powerpoint/2010/main" val="2669522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3B2649-7BD8-4005-A99E-30D13769A8BD}" type="slidenum">
              <a:rPr lang="en-US" smtClean="0"/>
              <a:pPr/>
              <a:t>14</a:t>
            </a:fld>
            <a:endParaRPr lang="en-US"/>
          </a:p>
        </p:txBody>
      </p:sp>
    </p:spTree>
    <p:extLst>
      <p:ext uri="{BB962C8B-B14F-4D97-AF65-F5344CB8AC3E}">
        <p14:creationId xmlns="" xmlns:p14="http://schemas.microsoft.com/office/powerpoint/2010/main" val="1301807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51A4182-6276-41ED-8EAF-0C6A4D8FF0A8}"/>
              </a:ext>
              <a:ext uri="{C183D7F6-B498-43B3-948B-1728B52AA6E4}">
                <adec:decorative xmlns="" xmlns:adec="http://schemas.microsoft.com/office/drawing/2017/decorative" val="1"/>
              </a:ext>
            </a:extLst>
          </p:cNvPr>
          <p:cNvSpPr/>
          <p:nvPr userDrawn="1"/>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 xmlns:a16="http://schemas.microsoft.com/office/drawing/2014/main" id="{EF4B644F-A23D-409C-9540-B41AC18DB546}"/>
              </a:ext>
              <a:ext uri="{C183D7F6-B498-43B3-948B-1728B52AA6E4}">
                <adec:decorative xmlns="" xmlns:adec="http://schemas.microsoft.com/office/drawing/2017/decorative" val="1"/>
              </a:ext>
            </a:extLst>
          </p:cNvPr>
          <p:cNvSpPr/>
          <p:nvPr userDrawn="1"/>
        </p:nvSpPr>
        <p:spPr>
          <a:xfrm>
            <a:off x="0" y="0"/>
            <a:ext cx="5334003" cy="617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8">
            <a:extLst>
              <a:ext uri="{FF2B5EF4-FFF2-40B4-BE49-F238E27FC236}">
                <a16:creationId xmlns="" xmlns:a16="http://schemas.microsoft.com/office/drawing/2014/main" id="{580AE1ED-3577-4808-86BF-CCD12234928D}"/>
              </a:ext>
            </a:extLst>
          </p:cNvPr>
          <p:cNvSpPr>
            <a:spLocks noGrp="1"/>
          </p:cNvSpPr>
          <p:nvPr>
            <p:ph type="ctrTitle" hasCustomPrompt="1"/>
          </p:nvPr>
        </p:nvSpPr>
        <p:spPr>
          <a:xfrm>
            <a:off x="762000" y="839336"/>
            <a:ext cx="4123899" cy="3475513"/>
          </a:xfrm>
        </p:spPr>
        <p:txBody>
          <a:bodyPr anchor="ctr">
            <a:normAutofit/>
          </a:bodyPr>
          <a:lstStyle>
            <a:lvl1pPr>
              <a:defRPr sz="5200"/>
            </a:lvl1pPr>
          </a:lstStyle>
          <a:p>
            <a:pPr algn="l"/>
            <a:r>
              <a:rPr lang="en-US" sz="4800" dirty="0"/>
              <a:t>Click to add title</a:t>
            </a:r>
          </a:p>
        </p:txBody>
      </p:sp>
      <p:sp>
        <p:nvSpPr>
          <p:cNvPr id="9" name="Subtitle 19">
            <a:extLst>
              <a:ext uri="{FF2B5EF4-FFF2-40B4-BE49-F238E27FC236}">
                <a16:creationId xmlns="" xmlns:a16="http://schemas.microsoft.com/office/drawing/2014/main" id="{E8F46CAD-D4FF-4BBC-937E-CBBD034A180B}"/>
              </a:ext>
            </a:extLst>
          </p:cNvPr>
          <p:cNvSpPr>
            <a:spLocks noGrp="1"/>
          </p:cNvSpPr>
          <p:nvPr>
            <p:ph type="subTitle" idx="1" hasCustomPrompt="1"/>
          </p:nvPr>
        </p:nvSpPr>
        <p:spPr>
          <a:xfrm>
            <a:off x="762000" y="4570807"/>
            <a:ext cx="4123899" cy="1524000"/>
          </a:xfrm>
        </p:spPr>
        <p:txBody>
          <a:bodyPr/>
          <a:lstStyle>
            <a:lvl1pPr marL="0" indent="0">
              <a:buNone/>
              <a:defRPr/>
            </a:lvl1pPr>
          </a:lstStyle>
          <a:p>
            <a:pPr algn="l"/>
            <a:r>
              <a:rPr lang="en-US" dirty="0"/>
              <a:t>Click to add subtitle</a:t>
            </a:r>
          </a:p>
        </p:txBody>
      </p:sp>
      <p:sp>
        <p:nvSpPr>
          <p:cNvPr id="15" name="Picture Placeholder 14">
            <a:extLst>
              <a:ext uri="{FF2B5EF4-FFF2-40B4-BE49-F238E27FC236}">
                <a16:creationId xmlns="" xmlns:a16="http://schemas.microsoft.com/office/drawing/2014/main" id="{A2750E7C-D01B-4533-A0B8-2E7EF2B168DC}"/>
              </a:ext>
            </a:extLst>
          </p:cNvPr>
          <p:cNvSpPr>
            <a:spLocks noGrp="1"/>
          </p:cNvSpPr>
          <p:nvPr>
            <p:ph type="pic" sz="quarter" idx="13"/>
          </p:nvPr>
        </p:nvSpPr>
        <p:spPr>
          <a:xfrm>
            <a:off x="5330952" y="754711"/>
            <a:ext cx="6099048" cy="5340096"/>
          </a:xfrm>
          <a:solidFill>
            <a:schemeClr val="accent6"/>
          </a:solidFill>
        </p:spPr>
        <p:txBody>
          <a:bodyPr/>
          <a:lstStyle/>
          <a:p>
            <a:r>
              <a:rPr lang="en-US"/>
              <a:t>Click icon to add picture</a:t>
            </a:r>
            <a:endParaRPr lang="en-US" dirty="0"/>
          </a:p>
        </p:txBody>
      </p:sp>
    </p:spTree>
    <p:extLst>
      <p:ext uri="{BB962C8B-B14F-4D97-AF65-F5344CB8AC3E}">
        <p14:creationId xmlns="" xmlns:p14="http://schemas.microsoft.com/office/powerpoint/2010/main" val="200081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D9D22302-83E3-4E22-93DF-1E5D463B64C3}"/>
              </a:ext>
            </a:extLst>
          </p:cNvPr>
          <p:cNvSpPr>
            <a:spLocks noGrp="1"/>
          </p:cNvSpPr>
          <p:nvPr>
            <p:ph type="title"/>
          </p:nvPr>
        </p:nvSpPr>
        <p:spPr>
          <a:xfrm>
            <a:off x="1517904" y="1517904"/>
            <a:ext cx="9144000" cy="786384"/>
          </a:xfrm>
        </p:spPr>
        <p:txBody>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EE90CDE0-3FEB-42A0-8BCC-7DADE7D4A621}"/>
              </a:ext>
            </a:extLst>
          </p:cNvPr>
          <p:cNvSpPr>
            <a:spLocks noGrp="1"/>
          </p:cNvSpPr>
          <p:nvPr>
            <p:ph type="body" idx="1"/>
          </p:nvPr>
        </p:nvSpPr>
        <p:spPr>
          <a:xfrm>
            <a:off x="1517905"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B778B8B-E9A3-44BE-85A6-3E316659A9B4}"/>
              </a:ext>
            </a:extLst>
          </p:cNvPr>
          <p:cNvSpPr>
            <a:spLocks noGrp="1"/>
          </p:cNvSpPr>
          <p:nvPr>
            <p:ph sz="half" idx="2"/>
          </p:nvPr>
        </p:nvSpPr>
        <p:spPr>
          <a:xfrm>
            <a:off x="1517904"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 xmlns:a16="http://schemas.microsoft.com/office/drawing/2014/main" id="{D13F3BC3-6D4F-4A91-9397-DEB976DF5B59}"/>
              </a:ext>
            </a:extLst>
          </p:cNvPr>
          <p:cNvSpPr>
            <a:spLocks noGrp="1"/>
          </p:cNvSpPr>
          <p:nvPr>
            <p:ph type="body" sz="quarter" idx="13"/>
          </p:nvPr>
        </p:nvSpPr>
        <p:spPr>
          <a:xfrm>
            <a:off x="4622292"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 xmlns:a16="http://schemas.microsoft.com/office/drawing/2014/main" id="{A336BAA8-288D-4A65-AF12-E44ED08AF83A}"/>
              </a:ext>
            </a:extLst>
          </p:cNvPr>
          <p:cNvSpPr>
            <a:spLocks noGrp="1"/>
          </p:cNvSpPr>
          <p:nvPr>
            <p:ph sz="quarter" idx="14"/>
          </p:nvPr>
        </p:nvSpPr>
        <p:spPr>
          <a:xfrm>
            <a:off x="4622292"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60BF1BCA-A435-4779-A6FE-15207141F519}"/>
              </a:ext>
            </a:extLst>
          </p:cNvPr>
          <p:cNvSpPr>
            <a:spLocks noGrp="1"/>
          </p:cNvSpPr>
          <p:nvPr>
            <p:ph type="body" sz="quarter" idx="3"/>
          </p:nvPr>
        </p:nvSpPr>
        <p:spPr>
          <a:xfrm>
            <a:off x="7698867" y="2697480"/>
            <a:ext cx="2971800"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49B1923-9749-49E3-88FA-75C326E6719A}"/>
              </a:ext>
            </a:extLst>
          </p:cNvPr>
          <p:cNvSpPr>
            <a:spLocks noGrp="1"/>
          </p:cNvSpPr>
          <p:nvPr>
            <p:ph sz="quarter" idx="4"/>
          </p:nvPr>
        </p:nvSpPr>
        <p:spPr>
          <a:xfrm>
            <a:off x="7698867" y="3401568"/>
            <a:ext cx="2971800" cy="2449645"/>
          </a:xfrm>
        </p:spPr>
        <p:txBody>
          <a:bodyPr>
            <a:normAutofit/>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 xmlns:a16="http://schemas.microsoft.com/office/drawing/2014/main" id="{576AF721-83FE-4B57-B910-C395D23FDE31}"/>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 xmlns:a16="http://schemas.microsoft.com/office/drawing/2014/main" id="{7F3A70F0-5AFA-4C5A-812B-220C6A38DB6B}"/>
              </a:ext>
            </a:extLst>
          </p:cNvPr>
          <p:cNvSpPr>
            <a:spLocks noGrp="1"/>
          </p:cNvSpPr>
          <p:nvPr>
            <p:ph type="dt" sz="half" idx="10"/>
          </p:nvPr>
        </p:nvSpPr>
        <p:spPr/>
        <p:txBody>
          <a:bodyPr/>
          <a:lstStyle/>
          <a:p>
            <a:r>
              <a:rPr lang="en-US"/>
              <a:t>3/1/20XX</a:t>
            </a:r>
          </a:p>
        </p:txBody>
      </p:sp>
      <p:sp>
        <p:nvSpPr>
          <p:cNvPr id="9" name="Slide Number Placeholder 8">
            <a:extLst>
              <a:ext uri="{FF2B5EF4-FFF2-40B4-BE49-F238E27FC236}">
                <a16:creationId xmlns=""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 xmlns:p14="http://schemas.microsoft.com/office/powerpoint/2010/main" val="324272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C85388F8-94ED-41CA-A4EE-E0FA1CAC03B2}"/>
              </a:ext>
              <a:ext uri="{C183D7F6-B498-43B3-948B-1728B52AA6E4}">
                <adec:decorative xmlns="" xmlns:adec="http://schemas.microsoft.com/office/drawing/2017/decorative" val="1"/>
              </a:ext>
            </a:extLst>
          </p:cNvPr>
          <p:cNvSpPr/>
          <p:nvPr userDrawn="1"/>
        </p:nvSpPr>
        <p:spPr>
          <a:xfrm>
            <a:off x="0" y="-1"/>
            <a:ext cx="12192000" cy="609905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 xmlns:a16="http://schemas.microsoft.com/office/drawing/2014/main" id="{62753702-3230-4BA6-A3F8-5783540BC1F6}"/>
              </a:ext>
              <a:ext uri="{C183D7F6-B498-43B3-948B-1728B52AA6E4}">
                <adec:decorative xmlns="" xmlns:adec="http://schemas.microsoft.com/office/drawing/2017/decorative" val="1"/>
              </a:ext>
            </a:extLst>
          </p:cNvPr>
          <p:cNvSpPr/>
          <p:nvPr userDrawn="1"/>
        </p:nvSpPr>
        <p:spPr>
          <a:xfrm>
            <a:off x="762000" y="758951"/>
            <a:ext cx="10668000" cy="555041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2">
            <a:extLst>
              <a:ext uri="{FF2B5EF4-FFF2-40B4-BE49-F238E27FC236}">
                <a16:creationId xmlns="" xmlns:a16="http://schemas.microsoft.com/office/drawing/2014/main" id="{22B9C48D-0714-4941-A2BB-36340F697D5E}"/>
              </a:ext>
            </a:extLst>
          </p:cNvPr>
          <p:cNvSpPr>
            <a:spLocks noGrp="1"/>
          </p:cNvSpPr>
          <p:nvPr>
            <p:ph type="title"/>
          </p:nvPr>
        </p:nvSpPr>
        <p:spPr>
          <a:xfrm>
            <a:off x="5411874" y="1517903"/>
            <a:ext cx="5250030" cy="1345115"/>
          </a:xfrm>
        </p:spPr>
        <p:txBody>
          <a:bodyPr/>
          <a:lstStyle/>
          <a:p>
            <a:r>
              <a:rPr lang="en-US"/>
              <a:t>Click to edit Master title style</a:t>
            </a:r>
            <a:endParaRPr lang="en-US" dirty="0"/>
          </a:p>
        </p:txBody>
      </p:sp>
      <p:sp>
        <p:nvSpPr>
          <p:cNvPr id="14" name="Picture Placeholder 13">
            <a:extLst>
              <a:ext uri="{FF2B5EF4-FFF2-40B4-BE49-F238E27FC236}">
                <a16:creationId xmlns="" xmlns:a16="http://schemas.microsoft.com/office/drawing/2014/main" id="{3A478133-AD69-45A3-8FE5-EBD28FD2FACB}"/>
              </a:ext>
            </a:extLst>
          </p:cNvPr>
          <p:cNvSpPr>
            <a:spLocks noGrp="1"/>
          </p:cNvSpPr>
          <p:nvPr>
            <p:ph type="pic" sz="quarter" idx="13"/>
          </p:nvPr>
        </p:nvSpPr>
        <p:spPr>
          <a:xfrm>
            <a:off x="758952" y="758952"/>
            <a:ext cx="1947672" cy="2670048"/>
          </a:xfrm>
          <a:solidFill>
            <a:schemeClr val="accent6"/>
          </a:solidFill>
        </p:spPr>
        <p:txBody>
          <a:bodyPr/>
          <a:lstStyle/>
          <a:p>
            <a:r>
              <a:rPr lang="en-US"/>
              <a:t>Click icon to add picture</a:t>
            </a:r>
            <a:endParaRPr lang="en-US" dirty="0"/>
          </a:p>
        </p:txBody>
      </p:sp>
      <p:sp>
        <p:nvSpPr>
          <p:cNvPr id="16" name="Picture Placeholder 13">
            <a:extLst>
              <a:ext uri="{FF2B5EF4-FFF2-40B4-BE49-F238E27FC236}">
                <a16:creationId xmlns="" xmlns:a16="http://schemas.microsoft.com/office/drawing/2014/main" id="{F2E72FA7-6D23-4F38-9A7B-A0EB41E53416}"/>
              </a:ext>
            </a:extLst>
          </p:cNvPr>
          <p:cNvSpPr>
            <a:spLocks noGrp="1"/>
          </p:cNvSpPr>
          <p:nvPr>
            <p:ph type="pic" sz="quarter" idx="15"/>
          </p:nvPr>
        </p:nvSpPr>
        <p:spPr>
          <a:xfrm>
            <a:off x="758952" y="3424237"/>
            <a:ext cx="1947672" cy="2679192"/>
          </a:xfrm>
          <a:solidFill>
            <a:schemeClr val="accent6"/>
          </a:solidFill>
        </p:spPr>
        <p:txBody>
          <a:bodyPr/>
          <a:lstStyle/>
          <a:p>
            <a:r>
              <a:rPr lang="en-US"/>
              <a:t>Click icon to add picture</a:t>
            </a:r>
          </a:p>
        </p:txBody>
      </p:sp>
      <p:sp>
        <p:nvSpPr>
          <p:cNvPr id="15" name="Picture Placeholder 13">
            <a:extLst>
              <a:ext uri="{FF2B5EF4-FFF2-40B4-BE49-F238E27FC236}">
                <a16:creationId xmlns="" xmlns:a16="http://schemas.microsoft.com/office/drawing/2014/main" id="{27DAE17D-48FA-4EE7-9630-D65727343897}"/>
              </a:ext>
            </a:extLst>
          </p:cNvPr>
          <p:cNvSpPr>
            <a:spLocks noGrp="1"/>
          </p:cNvSpPr>
          <p:nvPr>
            <p:ph type="pic" sz="quarter" idx="14"/>
          </p:nvPr>
        </p:nvSpPr>
        <p:spPr>
          <a:xfrm>
            <a:off x="2706624" y="758952"/>
            <a:ext cx="1947672" cy="2670048"/>
          </a:xfrm>
          <a:solidFill>
            <a:schemeClr val="accent6"/>
          </a:solidFill>
        </p:spPr>
        <p:txBody>
          <a:bodyPr/>
          <a:lstStyle/>
          <a:p>
            <a:r>
              <a:rPr lang="en-US"/>
              <a:t>Click icon to add picture</a:t>
            </a:r>
          </a:p>
        </p:txBody>
      </p:sp>
      <p:sp>
        <p:nvSpPr>
          <p:cNvPr id="17" name="Picture Placeholder 13">
            <a:extLst>
              <a:ext uri="{FF2B5EF4-FFF2-40B4-BE49-F238E27FC236}">
                <a16:creationId xmlns="" xmlns:a16="http://schemas.microsoft.com/office/drawing/2014/main" id="{093DB7BE-4947-4B5D-B8E4-59505E49A06A}"/>
              </a:ext>
            </a:extLst>
          </p:cNvPr>
          <p:cNvSpPr>
            <a:spLocks noGrp="1"/>
          </p:cNvSpPr>
          <p:nvPr>
            <p:ph type="pic" sz="quarter" idx="16"/>
          </p:nvPr>
        </p:nvSpPr>
        <p:spPr>
          <a:xfrm>
            <a:off x="2706624" y="3424237"/>
            <a:ext cx="1947672" cy="2679192"/>
          </a:xfrm>
          <a:solidFill>
            <a:schemeClr val="accent6"/>
          </a:solidFill>
        </p:spPr>
        <p:txBody>
          <a:bodyPr/>
          <a:lstStyle/>
          <a:p>
            <a:r>
              <a:rPr lang="en-US"/>
              <a:t>Click icon to add picture</a:t>
            </a:r>
          </a:p>
        </p:txBody>
      </p:sp>
      <p:sp>
        <p:nvSpPr>
          <p:cNvPr id="12" name="Content Placeholder 13">
            <a:extLst>
              <a:ext uri="{FF2B5EF4-FFF2-40B4-BE49-F238E27FC236}">
                <a16:creationId xmlns="" xmlns:a16="http://schemas.microsoft.com/office/drawing/2014/main" id="{D0C77CEA-908E-4A02-B347-F376CEC25E57}"/>
              </a:ext>
            </a:extLst>
          </p:cNvPr>
          <p:cNvSpPr>
            <a:spLocks noGrp="1"/>
          </p:cNvSpPr>
          <p:nvPr>
            <p:ph idx="1"/>
          </p:nvPr>
        </p:nvSpPr>
        <p:spPr>
          <a:xfrm>
            <a:off x="5411874" y="2970222"/>
            <a:ext cx="5250030" cy="3128826"/>
          </a:xfrm>
        </p:spPr>
        <p:txBody>
          <a:bodyPr>
            <a:normAutofit/>
          </a:bodyPr>
          <a:lstStyle>
            <a:lvl1pPr marL="0" indent="0">
              <a:lnSpc>
                <a:spcPct val="100000"/>
              </a:lnSpc>
              <a:spcBef>
                <a:spcPts val="0"/>
              </a:spcBef>
              <a:buNone/>
              <a:defRPr sz="2200"/>
            </a:lvl1pPr>
          </a:lstStyle>
          <a:p>
            <a:pPr lvl="0"/>
            <a:r>
              <a:rPr lang="en-US"/>
              <a:t>Click to edit Master text styles</a:t>
            </a:r>
          </a:p>
        </p:txBody>
      </p:sp>
      <p:sp>
        <p:nvSpPr>
          <p:cNvPr id="3" name="Footer Placeholder 2">
            <a:extLst>
              <a:ext uri="{FF2B5EF4-FFF2-40B4-BE49-F238E27FC236}">
                <a16:creationId xmlns=""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 xmlns:p14="http://schemas.microsoft.com/office/powerpoint/2010/main" val="23013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12" name="Rectangle 11">
            <a:extLst>
              <a:ext uri="{FF2B5EF4-FFF2-40B4-BE49-F238E27FC236}">
                <a16:creationId xmlns="" xmlns:a16="http://schemas.microsoft.com/office/drawing/2014/main" id="{A53A25B7-A924-4C03-8022-000A9EA88D1A}"/>
              </a:ext>
              <a:ext uri="{C183D7F6-B498-43B3-948B-1728B52AA6E4}">
                <adec:decorative xmlns="" xmlns:adec="http://schemas.microsoft.com/office/drawing/2017/decorative" val="1"/>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4E3A68D8-CB71-4A41-B029-626BD6912875}"/>
              </a:ext>
              <a:ext uri="{C183D7F6-B498-43B3-948B-1728B52AA6E4}">
                <adec:decorative xmlns="" xmlns:adec="http://schemas.microsoft.com/office/drawing/2017/decorative" val="1"/>
              </a:ext>
            </a:extLst>
          </p:cNvPr>
          <p:cNvSpPr/>
          <p:nvPr userDrawn="1"/>
        </p:nvSpPr>
        <p:spPr>
          <a:xfrm>
            <a:off x="-1" y="-9524"/>
            <a:ext cx="12192000" cy="6105524"/>
          </a:xfrm>
          <a:prstGeom prst="rect">
            <a:avLst/>
          </a:prstGeom>
          <a:gradFill flip="none" rotWithShape="1">
            <a:gsLst>
              <a:gs pos="10000">
                <a:schemeClr val="accent5"/>
              </a:gs>
              <a:gs pos="90000">
                <a:schemeClr val="accent1"/>
              </a:gs>
              <a:gs pos="70000">
                <a:schemeClr val="accent2"/>
              </a:gs>
              <a:gs pos="30000">
                <a:schemeClr val="accent4"/>
              </a:gs>
              <a:gs pos="50000">
                <a:srgbClr val="FCEA37"/>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 xmlns:a16="http://schemas.microsoft.com/office/drawing/2014/main" id="{9ECFC55D-2CEE-47A4-9ACA-D6C78D236982}"/>
              </a:ext>
              <a:ext uri="{C183D7F6-B498-43B3-948B-1728B52AA6E4}">
                <adec:decorative xmlns="" xmlns:adec="http://schemas.microsoft.com/office/drawing/2017/decorative" val="1"/>
              </a:ext>
            </a:extLst>
          </p:cNvPr>
          <p:cNvSpPr/>
          <p:nvPr userDrawn="1"/>
        </p:nvSpPr>
        <p:spPr>
          <a:xfrm>
            <a:off x="-2" y="-9523"/>
            <a:ext cx="11430001" cy="6105523"/>
          </a:xfrm>
          <a:custGeom>
            <a:avLst/>
            <a:gdLst>
              <a:gd name="connsiteX0" fmla="*/ 0 w 11430001"/>
              <a:gd name="connsiteY0" fmla="*/ 0 h 6105523"/>
              <a:gd name="connsiteX1" fmla="*/ 7874003 w 11430001"/>
              <a:gd name="connsiteY1" fmla="*/ 0 h 6105523"/>
              <a:gd name="connsiteX2" fmla="*/ 7874003 w 11430001"/>
              <a:gd name="connsiteY2" fmla="*/ 771522 h 6105523"/>
              <a:gd name="connsiteX3" fmla="*/ 11430001 w 11430001"/>
              <a:gd name="connsiteY3" fmla="*/ 771522 h 6105523"/>
              <a:gd name="connsiteX4" fmla="*/ 11430001 w 11430001"/>
              <a:gd name="connsiteY4" fmla="*/ 6105523 h 6105523"/>
              <a:gd name="connsiteX5" fmla="*/ 7874003 w 11430001"/>
              <a:gd name="connsiteY5" fmla="*/ 6105523 h 6105523"/>
              <a:gd name="connsiteX6" fmla="*/ 5334002 w 11430001"/>
              <a:gd name="connsiteY6" fmla="*/ 6105523 h 6105523"/>
              <a:gd name="connsiteX7" fmla="*/ 0 w 11430001"/>
              <a:gd name="connsiteY7" fmla="*/ 6105523 h 610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01" h="6105523">
                <a:moveTo>
                  <a:pt x="0" y="0"/>
                </a:moveTo>
                <a:lnTo>
                  <a:pt x="7874003" y="0"/>
                </a:lnTo>
                <a:lnTo>
                  <a:pt x="7874003" y="771522"/>
                </a:lnTo>
                <a:lnTo>
                  <a:pt x="11430001" y="771522"/>
                </a:lnTo>
                <a:lnTo>
                  <a:pt x="11430001" y="6105523"/>
                </a:lnTo>
                <a:lnTo>
                  <a:pt x="7874003" y="6105523"/>
                </a:lnTo>
                <a:lnTo>
                  <a:pt x="5334002" y="6105523"/>
                </a:lnTo>
                <a:lnTo>
                  <a:pt x="0" y="6105523"/>
                </a:lnTo>
                <a:close/>
              </a:path>
            </a:pathLst>
          </a:custGeom>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le 5">
            <a:extLst>
              <a:ext uri="{FF2B5EF4-FFF2-40B4-BE49-F238E27FC236}">
                <a16:creationId xmlns="" xmlns:a16="http://schemas.microsoft.com/office/drawing/2014/main" id="{00406F9C-B330-46B3-A03C-15F85CD76061}"/>
              </a:ext>
            </a:extLst>
          </p:cNvPr>
          <p:cNvSpPr>
            <a:spLocks noGrp="1"/>
          </p:cNvSpPr>
          <p:nvPr>
            <p:ph type="title"/>
          </p:nvPr>
        </p:nvSpPr>
        <p:spPr>
          <a:xfrm>
            <a:off x="762000" y="3822282"/>
            <a:ext cx="5012266" cy="2273710"/>
          </a:xfrm>
        </p:spPr>
        <p:txBody>
          <a:bodyPr anchor="t"/>
          <a:lstStyle>
            <a:lvl1pPr>
              <a:defRPr sz="4200"/>
            </a:lvl1pPr>
          </a:lstStyle>
          <a:p>
            <a:r>
              <a:rPr lang="en-US"/>
              <a:t>Click to edit Master title style</a:t>
            </a:r>
            <a:endParaRPr lang="en-US" dirty="0"/>
          </a:p>
        </p:txBody>
      </p:sp>
      <p:sp>
        <p:nvSpPr>
          <p:cNvPr id="21" name="Picture Placeholder 20">
            <a:extLst>
              <a:ext uri="{FF2B5EF4-FFF2-40B4-BE49-F238E27FC236}">
                <a16:creationId xmlns="" xmlns:a16="http://schemas.microsoft.com/office/drawing/2014/main" id="{34FC9061-555D-4FE2-ABE9-07A195BC022E}"/>
              </a:ext>
            </a:extLst>
          </p:cNvPr>
          <p:cNvSpPr>
            <a:spLocks noGrp="1"/>
          </p:cNvSpPr>
          <p:nvPr>
            <p:ph type="pic" sz="quarter" idx="13"/>
          </p:nvPr>
        </p:nvSpPr>
        <p:spPr>
          <a:xfrm>
            <a:off x="758952" y="761988"/>
            <a:ext cx="3566160" cy="2660904"/>
          </a:xfrm>
          <a:solidFill>
            <a:schemeClr val="accent6"/>
          </a:solidFill>
        </p:spPr>
        <p:txBody>
          <a:bodyPr/>
          <a:lstStyle/>
          <a:p>
            <a:r>
              <a:rPr lang="en-US"/>
              <a:t>Click icon to add picture</a:t>
            </a:r>
          </a:p>
        </p:txBody>
      </p:sp>
      <p:sp>
        <p:nvSpPr>
          <p:cNvPr id="22" name="Picture Placeholder 20">
            <a:extLst>
              <a:ext uri="{FF2B5EF4-FFF2-40B4-BE49-F238E27FC236}">
                <a16:creationId xmlns="" xmlns:a16="http://schemas.microsoft.com/office/drawing/2014/main" id="{7C8788B5-2964-4199-A168-84BDEBE3E9A7}"/>
              </a:ext>
            </a:extLst>
          </p:cNvPr>
          <p:cNvSpPr>
            <a:spLocks noGrp="1"/>
          </p:cNvSpPr>
          <p:nvPr>
            <p:ph type="pic" sz="quarter" idx="14"/>
          </p:nvPr>
        </p:nvSpPr>
        <p:spPr>
          <a:xfrm>
            <a:off x="4294632" y="761980"/>
            <a:ext cx="3566160" cy="2660904"/>
          </a:xfrm>
          <a:solidFill>
            <a:schemeClr val="accent6"/>
          </a:solidFill>
        </p:spPr>
        <p:txBody>
          <a:bodyPr/>
          <a:lstStyle/>
          <a:p>
            <a:r>
              <a:rPr lang="en-US"/>
              <a:t>Click icon to add picture</a:t>
            </a:r>
          </a:p>
        </p:txBody>
      </p:sp>
      <p:sp>
        <p:nvSpPr>
          <p:cNvPr id="23" name="Picture Placeholder 20">
            <a:extLst>
              <a:ext uri="{FF2B5EF4-FFF2-40B4-BE49-F238E27FC236}">
                <a16:creationId xmlns="" xmlns:a16="http://schemas.microsoft.com/office/drawing/2014/main" id="{D4B5D4A5-C34C-4703-AFB6-DA982B6FF83B}"/>
              </a:ext>
            </a:extLst>
          </p:cNvPr>
          <p:cNvSpPr>
            <a:spLocks noGrp="1"/>
          </p:cNvSpPr>
          <p:nvPr>
            <p:ph type="pic" sz="quarter" idx="15"/>
          </p:nvPr>
        </p:nvSpPr>
        <p:spPr>
          <a:xfrm>
            <a:off x="7859598" y="761980"/>
            <a:ext cx="3566160" cy="2660904"/>
          </a:xfrm>
          <a:solidFill>
            <a:schemeClr val="accent6"/>
          </a:solidFill>
        </p:spPr>
        <p:txBody>
          <a:bodyPr/>
          <a:lstStyle/>
          <a:p>
            <a:r>
              <a:rPr lang="en-US"/>
              <a:t>Click icon to add picture</a:t>
            </a:r>
            <a:endParaRPr lang="en-US" dirty="0"/>
          </a:p>
        </p:txBody>
      </p:sp>
      <p:sp>
        <p:nvSpPr>
          <p:cNvPr id="19" name="Content Placeholder 1">
            <a:extLst>
              <a:ext uri="{FF2B5EF4-FFF2-40B4-BE49-F238E27FC236}">
                <a16:creationId xmlns="" xmlns:a16="http://schemas.microsoft.com/office/drawing/2014/main" id="{8CA9663F-19C9-4799-8B97-333815BF6A4F}"/>
              </a:ext>
            </a:extLst>
          </p:cNvPr>
          <p:cNvSpPr>
            <a:spLocks noGrp="1"/>
          </p:cNvSpPr>
          <p:nvPr>
            <p:ph idx="1"/>
          </p:nvPr>
        </p:nvSpPr>
        <p:spPr>
          <a:xfrm>
            <a:off x="6417734" y="3822282"/>
            <a:ext cx="4607484" cy="2273710"/>
          </a:xfrm>
        </p:spPr>
        <p:txBody>
          <a:bodyPr anchor="t">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 xmlns:p14="http://schemas.microsoft.com/office/powerpoint/2010/main" val="2113379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 xmlns:a16="http://schemas.microsoft.com/office/drawing/2014/main" id="{FAC5ABB9-3EAC-446C-B128-CFDB09B2476A}"/>
              </a:ext>
              <a:ext uri="{C183D7F6-B498-43B3-948B-1728B52AA6E4}">
                <adec:decorative xmlns="" xmlns:adec="http://schemas.microsoft.com/office/drawing/2017/decorative" val="1"/>
              </a:ext>
            </a:extLst>
          </p:cNvPr>
          <p:cNvSpPr/>
          <p:nvPr userDrawn="1"/>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70DED2D7-7BC9-473D-8241-8289B5821CF4}"/>
              </a:ext>
              <a:ext uri="{C183D7F6-B498-43B3-948B-1728B52AA6E4}">
                <adec:decorative xmlns="" xmlns:adec="http://schemas.microsoft.com/office/drawing/2017/decorative" val="1"/>
              </a:ext>
            </a:extLst>
          </p:cNvPr>
          <p:cNvSpPr/>
          <p:nvPr userDrawn="1"/>
        </p:nvSpPr>
        <p:spPr>
          <a:xfrm>
            <a:off x="0" y="0"/>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 xmlns:a16="http://schemas.microsoft.com/office/drawing/2014/main" id="{19C2616F-4436-4A60-BB08-54EC762C53BE}"/>
              </a:ext>
              <a:ext uri="{C183D7F6-B498-43B3-948B-1728B52AA6E4}">
                <adec:decorative xmlns="" xmlns:adec="http://schemas.microsoft.com/office/drawing/2017/decorative" val="1"/>
              </a:ext>
            </a:extLst>
          </p:cNvPr>
          <p:cNvSpPr/>
          <p:nvPr userDrawn="1"/>
        </p:nvSpPr>
        <p:spPr>
          <a:xfrm>
            <a:off x="0" y="762001"/>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2">
            <a:extLst>
              <a:ext uri="{FF2B5EF4-FFF2-40B4-BE49-F238E27FC236}">
                <a16:creationId xmlns="" xmlns:a16="http://schemas.microsoft.com/office/drawing/2014/main" id="{D6F9523F-1BD5-4832-8B13-FA0BE3E6F732}"/>
              </a:ext>
            </a:extLst>
          </p:cNvPr>
          <p:cNvSpPr>
            <a:spLocks noGrp="1"/>
          </p:cNvSpPr>
          <p:nvPr>
            <p:ph type="title"/>
          </p:nvPr>
        </p:nvSpPr>
        <p:spPr>
          <a:xfrm>
            <a:off x="5431940" y="1517652"/>
            <a:ext cx="5998059" cy="1344613"/>
          </a:xfrm>
        </p:spPr>
        <p:txBody>
          <a:bodyPr/>
          <a:lstStyle/>
          <a:p>
            <a:r>
              <a:rPr lang="en-US"/>
              <a:t>Click to edit Master title style</a:t>
            </a:r>
            <a:endParaRPr lang="en-US" dirty="0"/>
          </a:p>
        </p:txBody>
      </p:sp>
      <p:sp>
        <p:nvSpPr>
          <p:cNvPr id="17" name="Picture Placeholder 16">
            <a:extLst>
              <a:ext uri="{FF2B5EF4-FFF2-40B4-BE49-F238E27FC236}">
                <a16:creationId xmlns="" xmlns:a16="http://schemas.microsoft.com/office/drawing/2014/main" id="{FA83160D-9929-4C5C-B741-192DF7639B60}"/>
              </a:ext>
            </a:extLst>
          </p:cNvPr>
          <p:cNvSpPr>
            <a:spLocks noGrp="1"/>
          </p:cNvSpPr>
          <p:nvPr>
            <p:ph type="pic" sz="quarter" idx="13"/>
          </p:nvPr>
        </p:nvSpPr>
        <p:spPr>
          <a:xfrm>
            <a:off x="768293" y="1517652"/>
            <a:ext cx="1947672" cy="2295144"/>
          </a:xfrm>
          <a:solidFill>
            <a:schemeClr val="accent6"/>
          </a:solidFill>
        </p:spPr>
        <p:txBody>
          <a:bodyPr/>
          <a:lstStyle/>
          <a:p>
            <a:r>
              <a:rPr lang="en-US"/>
              <a:t>Click icon to add picture</a:t>
            </a:r>
            <a:endParaRPr lang="en-US" dirty="0"/>
          </a:p>
        </p:txBody>
      </p:sp>
      <p:sp>
        <p:nvSpPr>
          <p:cNvPr id="18" name="Picture Placeholder 16">
            <a:extLst>
              <a:ext uri="{FF2B5EF4-FFF2-40B4-BE49-F238E27FC236}">
                <a16:creationId xmlns="" xmlns:a16="http://schemas.microsoft.com/office/drawing/2014/main" id="{D97EB8C6-CD91-4F0C-A719-5079DB8D325C}"/>
              </a:ext>
            </a:extLst>
          </p:cNvPr>
          <p:cNvSpPr>
            <a:spLocks noGrp="1"/>
          </p:cNvSpPr>
          <p:nvPr>
            <p:ph type="pic" sz="quarter" idx="14"/>
          </p:nvPr>
        </p:nvSpPr>
        <p:spPr>
          <a:xfrm>
            <a:off x="2715768" y="1517904"/>
            <a:ext cx="1947672" cy="2295144"/>
          </a:xfrm>
          <a:solidFill>
            <a:schemeClr val="accent6"/>
          </a:solidFill>
        </p:spPr>
        <p:txBody>
          <a:bodyPr/>
          <a:lstStyle/>
          <a:p>
            <a:r>
              <a:rPr lang="en-US"/>
              <a:t>Click icon to add picture</a:t>
            </a:r>
            <a:endParaRPr lang="en-US" dirty="0"/>
          </a:p>
        </p:txBody>
      </p:sp>
      <p:sp>
        <p:nvSpPr>
          <p:cNvPr id="20" name="Picture Placeholder 19">
            <a:extLst>
              <a:ext uri="{FF2B5EF4-FFF2-40B4-BE49-F238E27FC236}">
                <a16:creationId xmlns="" xmlns:a16="http://schemas.microsoft.com/office/drawing/2014/main" id="{A7347AC5-7F3A-4E62-AE18-744B6A756E4C}"/>
              </a:ext>
            </a:extLst>
          </p:cNvPr>
          <p:cNvSpPr>
            <a:spLocks noGrp="1"/>
          </p:cNvSpPr>
          <p:nvPr>
            <p:ph type="pic" sz="quarter" idx="15"/>
          </p:nvPr>
        </p:nvSpPr>
        <p:spPr>
          <a:xfrm>
            <a:off x="768096" y="3800858"/>
            <a:ext cx="3895344" cy="2295144"/>
          </a:xfrm>
          <a:solidFill>
            <a:schemeClr val="accent6"/>
          </a:solidFill>
        </p:spPr>
        <p:txBody>
          <a:bodyPr/>
          <a:lstStyle/>
          <a:p>
            <a:r>
              <a:rPr lang="en-US"/>
              <a:t>Click icon to add picture</a:t>
            </a:r>
          </a:p>
        </p:txBody>
      </p:sp>
      <p:sp>
        <p:nvSpPr>
          <p:cNvPr id="12" name="Content Placeholder 13">
            <a:extLst>
              <a:ext uri="{FF2B5EF4-FFF2-40B4-BE49-F238E27FC236}">
                <a16:creationId xmlns="" xmlns:a16="http://schemas.microsoft.com/office/drawing/2014/main" id="{CC904223-D55A-40A9-AA1D-5687C89BE8E3}"/>
              </a:ext>
            </a:extLst>
          </p:cNvPr>
          <p:cNvSpPr>
            <a:spLocks noGrp="1"/>
          </p:cNvSpPr>
          <p:nvPr>
            <p:ph idx="1"/>
          </p:nvPr>
        </p:nvSpPr>
        <p:spPr>
          <a:xfrm>
            <a:off x="5431940" y="2970215"/>
            <a:ext cx="5998059" cy="3125787"/>
          </a:xfrm>
        </p:spPr>
        <p:txBody>
          <a:bodyP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 xmlns:p14="http://schemas.microsoft.com/office/powerpoint/2010/main" val="240897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924A1CC7-4419-4A64-9DC9-AE157407AFB8}"/>
              </a:ext>
              <a:ext uri="{C183D7F6-B498-43B3-948B-1728B52AA6E4}">
                <adec:decorative xmlns="" xmlns:adec="http://schemas.microsoft.com/office/drawing/2017/decorative" val="1"/>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8A2F8EC6-DD66-475C-B129-22B374F49A70}"/>
              </a:ext>
              <a:ext uri="{C183D7F6-B498-43B3-948B-1728B52AA6E4}">
                <adec:decorative xmlns="" xmlns:adec="http://schemas.microsoft.com/office/drawing/2017/decorative" val="1"/>
              </a:ext>
            </a:extLst>
          </p:cNvPr>
          <p:cNvSpPr/>
          <p:nvPr userDrawn="1"/>
        </p:nvSpPr>
        <p:spPr>
          <a:xfrm>
            <a:off x="0" y="-1"/>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 xmlns:a16="http://schemas.microsoft.com/office/drawing/2014/main" id="{86FA963F-8B94-469B-B1A5-890D9134FB50}"/>
              </a:ext>
              <a:ext uri="{C183D7F6-B498-43B3-948B-1728B52AA6E4}">
                <adec:decorative xmlns="" xmlns:adec="http://schemas.microsoft.com/office/drawing/2017/decorative" val="1"/>
              </a:ext>
            </a:extLst>
          </p:cNvPr>
          <p:cNvSpPr/>
          <p:nvPr userDrawn="1"/>
        </p:nvSpPr>
        <p:spPr>
          <a:xfrm>
            <a:off x="0" y="0"/>
            <a:ext cx="11430001" cy="6168789"/>
          </a:xfrm>
          <a:custGeom>
            <a:avLst/>
            <a:gdLst>
              <a:gd name="connsiteX0" fmla="*/ 0 w 11430001"/>
              <a:gd name="connsiteY0" fmla="*/ 0 h 6168789"/>
              <a:gd name="connsiteX1" fmla="*/ 5334002 w 11430001"/>
              <a:gd name="connsiteY1" fmla="*/ 0 h 6168789"/>
              <a:gd name="connsiteX2" fmla="*/ 5334002 w 11430001"/>
              <a:gd name="connsiteY2" fmla="*/ 771523 h 6168789"/>
              <a:gd name="connsiteX3" fmla="*/ 11430001 w 11430001"/>
              <a:gd name="connsiteY3" fmla="*/ 771523 h 6168789"/>
              <a:gd name="connsiteX4" fmla="*/ 11430001 w 11430001"/>
              <a:gd name="connsiteY4" fmla="*/ 6168789 h 6168789"/>
              <a:gd name="connsiteX5" fmla="*/ 0 w 11430001"/>
              <a:gd name="connsiteY5" fmla="*/ 6168789 h 616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0001" h="6168789">
                <a:moveTo>
                  <a:pt x="0" y="0"/>
                </a:moveTo>
                <a:lnTo>
                  <a:pt x="5334002" y="0"/>
                </a:lnTo>
                <a:lnTo>
                  <a:pt x="5334002" y="771523"/>
                </a:lnTo>
                <a:lnTo>
                  <a:pt x="11430001" y="771523"/>
                </a:lnTo>
                <a:lnTo>
                  <a:pt x="11430001" y="6168789"/>
                </a:lnTo>
                <a:lnTo>
                  <a:pt x="0" y="6168789"/>
                </a:lnTo>
                <a:close/>
              </a:path>
            </a:pathLst>
          </a:custGeom>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itle 5">
            <a:extLst>
              <a:ext uri="{FF2B5EF4-FFF2-40B4-BE49-F238E27FC236}">
                <a16:creationId xmlns="" xmlns:a16="http://schemas.microsoft.com/office/drawing/2014/main" id="{4CD44A43-6E39-4FE6-87BB-C65CE8FC6B1A}"/>
              </a:ext>
            </a:extLst>
          </p:cNvPr>
          <p:cNvSpPr>
            <a:spLocks noGrp="1"/>
          </p:cNvSpPr>
          <p:nvPr>
            <p:ph type="title"/>
          </p:nvPr>
        </p:nvSpPr>
        <p:spPr>
          <a:xfrm>
            <a:off x="6096000" y="1517650"/>
            <a:ext cx="4565650" cy="1344613"/>
          </a:xfrm>
        </p:spPr>
        <p:txBody>
          <a:bodyPr>
            <a:normAutofit/>
          </a:bodyPr>
          <a:lstStyle/>
          <a:p>
            <a:r>
              <a:rPr lang="en-US"/>
              <a:t>Click to edit Master title style</a:t>
            </a:r>
            <a:endParaRPr lang="en-US" dirty="0"/>
          </a:p>
        </p:txBody>
      </p:sp>
      <p:sp>
        <p:nvSpPr>
          <p:cNvPr id="18" name="Picture Placeholder 17">
            <a:extLst>
              <a:ext uri="{FF2B5EF4-FFF2-40B4-BE49-F238E27FC236}">
                <a16:creationId xmlns="" xmlns:a16="http://schemas.microsoft.com/office/drawing/2014/main" id="{5229EB0D-B986-4E26-BDF3-305AE3233EB7}"/>
              </a:ext>
            </a:extLst>
          </p:cNvPr>
          <p:cNvSpPr>
            <a:spLocks noGrp="1"/>
          </p:cNvSpPr>
          <p:nvPr>
            <p:ph type="pic" sz="quarter" idx="13"/>
          </p:nvPr>
        </p:nvSpPr>
        <p:spPr>
          <a:xfrm>
            <a:off x="758952" y="883487"/>
            <a:ext cx="4562856" cy="2441448"/>
          </a:xfrm>
          <a:solidFill>
            <a:schemeClr val="accent6"/>
          </a:solidFill>
        </p:spPr>
        <p:txBody>
          <a:bodyPr/>
          <a:lstStyle/>
          <a:p>
            <a:r>
              <a:rPr lang="en-US"/>
              <a:t>Click icon to add picture</a:t>
            </a:r>
          </a:p>
        </p:txBody>
      </p:sp>
      <p:sp>
        <p:nvSpPr>
          <p:cNvPr id="19" name="Picture Placeholder 17">
            <a:extLst>
              <a:ext uri="{FF2B5EF4-FFF2-40B4-BE49-F238E27FC236}">
                <a16:creationId xmlns="" xmlns:a16="http://schemas.microsoft.com/office/drawing/2014/main" id="{37E21EC2-9A85-4522-B6AD-3FF227CACDD7}"/>
              </a:ext>
            </a:extLst>
          </p:cNvPr>
          <p:cNvSpPr>
            <a:spLocks noGrp="1"/>
          </p:cNvSpPr>
          <p:nvPr>
            <p:ph type="pic" sz="quarter" idx="14"/>
          </p:nvPr>
        </p:nvSpPr>
        <p:spPr>
          <a:xfrm>
            <a:off x="758952" y="3593592"/>
            <a:ext cx="4562856" cy="2441448"/>
          </a:xfrm>
          <a:solidFill>
            <a:schemeClr val="accent6"/>
          </a:solidFill>
        </p:spPr>
        <p:txBody>
          <a:bodyPr/>
          <a:lstStyle/>
          <a:p>
            <a:r>
              <a:rPr lang="en-US"/>
              <a:t>Click icon to add picture</a:t>
            </a:r>
          </a:p>
        </p:txBody>
      </p:sp>
      <p:sp>
        <p:nvSpPr>
          <p:cNvPr id="16" name="Content Placeholder 1">
            <a:extLst>
              <a:ext uri="{FF2B5EF4-FFF2-40B4-BE49-F238E27FC236}">
                <a16:creationId xmlns="" xmlns:a16="http://schemas.microsoft.com/office/drawing/2014/main" id="{9F9D0834-E38A-4C71-95D5-A8A2B973AC09}"/>
              </a:ext>
            </a:extLst>
          </p:cNvPr>
          <p:cNvSpPr>
            <a:spLocks noGrp="1"/>
          </p:cNvSpPr>
          <p:nvPr>
            <p:ph idx="1"/>
          </p:nvPr>
        </p:nvSpPr>
        <p:spPr>
          <a:xfrm>
            <a:off x="6095998" y="2970213"/>
            <a:ext cx="4565651" cy="3125787"/>
          </a:xfrm>
        </p:spPr>
        <p:txBody>
          <a:bodyP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 xmlns:p14="http://schemas.microsoft.com/office/powerpoint/2010/main" val="3198835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Freeform: Shape 7">
            <a:extLst>
              <a:ext uri="{FF2B5EF4-FFF2-40B4-BE49-F238E27FC236}">
                <a16:creationId xmlns="" xmlns:a16="http://schemas.microsoft.com/office/drawing/2014/main" id="{1D03AAFC-F6FA-4A24-BE1D-34AE6AD64CD3}"/>
              </a:ext>
              <a:ext uri="{C183D7F6-B498-43B3-948B-1728B52AA6E4}">
                <adec:decorative xmlns="" xmlns:adec="http://schemas.microsoft.com/office/drawing/2017/decorative" val="1"/>
              </a:ext>
            </a:extLst>
          </p:cNvPr>
          <p:cNvSpPr/>
          <p:nvPr userDrawn="1"/>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Picture Placeholder 11">
            <a:extLst>
              <a:ext uri="{FF2B5EF4-FFF2-40B4-BE49-F238E27FC236}">
                <a16:creationId xmlns="" xmlns:a16="http://schemas.microsoft.com/office/drawing/2014/main" id="{82190B39-D040-425A-9AD6-58A7533FEA6D}"/>
              </a:ext>
            </a:extLst>
          </p:cNvPr>
          <p:cNvSpPr>
            <a:spLocks noGrp="1"/>
          </p:cNvSpPr>
          <p:nvPr>
            <p:ph type="pic" sz="quarter" idx="13"/>
          </p:nvPr>
        </p:nvSpPr>
        <p:spPr>
          <a:xfrm>
            <a:off x="746760" y="756284"/>
            <a:ext cx="10698480" cy="5349240"/>
          </a:xfrm>
          <a:solidFill>
            <a:schemeClr val="accent6"/>
          </a:solidFill>
        </p:spPr>
        <p:txBody>
          <a:bodyPr/>
          <a:lstStyle/>
          <a:p>
            <a:r>
              <a:rPr lang="en-US"/>
              <a:t>Click icon to add picture</a:t>
            </a:r>
            <a:endParaRPr lang="en-US" dirty="0"/>
          </a:p>
        </p:txBody>
      </p:sp>
      <p:sp>
        <p:nvSpPr>
          <p:cNvPr id="15" name="Title 16">
            <a:extLst>
              <a:ext uri="{FF2B5EF4-FFF2-40B4-BE49-F238E27FC236}">
                <a16:creationId xmlns="" xmlns:a16="http://schemas.microsoft.com/office/drawing/2014/main" id="{8950CCE3-163E-46A1-B489-395F3F75FE34}"/>
              </a:ext>
            </a:extLst>
          </p:cNvPr>
          <p:cNvSpPr>
            <a:spLocks noGrp="1"/>
          </p:cNvSpPr>
          <p:nvPr>
            <p:ph type="ctrTitle"/>
          </p:nvPr>
        </p:nvSpPr>
        <p:spPr>
          <a:xfrm>
            <a:off x="7333488" y="1517904"/>
            <a:ext cx="3749040" cy="2796945"/>
          </a:xfrm>
        </p:spPr>
        <p:txBody>
          <a:bodyPr anchor="ctr">
            <a:normAutofit/>
          </a:bodyPr>
          <a:lstStyle>
            <a:lvl1pPr>
              <a:defRPr sz="6000"/>
            </a:lvl1pPr>
          </a:lstStyle>
          <a:p>
            <a:pPr algn="l"/>
            <a:r>
              <a:rPr lang="en-US"/>
              <a:t>Click to edit Master title style</a:t>
            </a:r>
            <a:endParaRPr lang="en-US" dirty="0"/>
          </a:p>
        </p:txBody>
      </p:sp>
      <p:sp>
        <p:nvSpPr>
          <p:cNvPr id="16" name="Subtitle 17">
            <a:extLst>
              <a:ext uri="{FF2B5EF4-FFF2-40B4-BE49-F238E27FC236}">
                <a16:creationId xmlns="" xmlns:a16="http://schemas.microsoft.com/office/drawing/2014/main" id="{81E38157-454C-44D5-8D2B-A220A53D780E}"/>
              </a:ext>
            </a:extLst>
          </p:cNvPr>
          <p:cNvSpPr>
            <a:spLocks noGrp="1"/>
          </p:cNvSpPr>
          <p:nvPr>
            <p:ph type="subTitle" idx="1"/>
          </p:nvPr>
        </p:nvSpPr>
        <p:spPr>
          <a:xfrm>
            <a:off x="7333488" y="4479368"/>
            <a:ext cx="3666744" cy="1616631"/>
          </a:xfrm>
        </p:spPr>
        <p:txBody>
          <a:bodyPr/>
          <a:lstStyle>
            <a:lvl1pPr marL="0" indent="0">
              <a:buNone/>
              <a:defRPr/>
            </a:lvl1pPr>
          </a:lstStyle>
          <a:p>
            <a:pPr algn="l"/>
            <a:r>
              <a:rPr lang="en-US"/>
              <a:t>Click to edit Master subtitle style</a:t>
            </a:r>
            <a:endParaRPr lang="en-US" dirty="0"/>
          </a:p>
        </p:txBody>
      </p:sp>
    </p:spTree>
    <p:extLst>
      <p:ext uri="{BB962C8B-B14F-4D97-AF65-F5344CB8AC3E}">
        <p14:creationId xmlns="" xmlns:p14="http://schemas.microsoft.com/office/powerpoint/2010/main" val="173054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 xmlns:a16="http://schemas.microsoft.com/office/drawing/2014/main" id="{BA2AD668-6E19-425C-88F7-AF4220662C0D}"/>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 xmlns:a16="http://schemas.microsoft.com/office/drawing/2014/main" id="{AC7CE36D-6B7B-4D5E-831E-34A4286D6E6A}"/>
              </a:ext>
            </a:extLst>
          </p:cNvPr>
          <p:cNvSpPr>
            <a:spLocks noGrp="1"/>
          </p:cNvSpPr>
          <p:nvPr>
            <p:ph type="dt" sz="half" idx="10"/>
          </p:nvPr>
        </p:nvSpPr>
        <p:spPr/>
        <p:txBody>
          <a:bodyPr/>
          <a:lstStyle/>
          <a:p>
            <a:r>
              <a:rPr lang="en-US"/>
              <a:t>3/1/20XX</a:t>
            </a:r>
          </a:p>
        </p:txBody>
      </p:sp>
      <p:sp>
        <p:nvSpPr>
          <p:cNvPr id="6" name="Slide Number Placeholder 5">
            <a:extLst>
              <a:ext uri="{FF2B5EF4-FFF2-40B4-BE49-F238E27FC236}">
                <a16:creationId xmlns=""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 xmlns:p14="http://schemas.microsoft.com/office/powerpoint/2010/main" val="135251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58EDA639-2F5C-4255-BE42-C41A5ABBC24D}"/>
              </a:ext>
              <a:ext uri="{C183D7F6-B498-43B3-948B-1728B52AA6E4}">
                <adec:decorative xmlns="" xmlns:adec="http://schemas.microsoft.com/office/drawing/2017/decorative" val="1"/>
              </a:ext>
            </a:extLst>
          </p:cNvPr>
          <p:cNvSpPr/>
          <p:nvPr userDrawn="1"/>
        </p:nvSpPr>
        <p:spPr>
          <a:xfrm>
            <a:off x="0" y="0"/>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6" name="Rectangle 5">
            <a:extLst>
              <a:ext uri="{FF2B5EF4-FFF2-40B4-BE49-F238E27FC236}">
                <a16:creationId xmlns="" xmlns:a16="http://schemas.microsoft.com/office/drawing/2014/main" id="{E96D6DC8-1218-45DD-BCD3-DF21DFA5B10A}"/>
              </a:ext>
              <a:ext uri="{C183D7F6-B498-43B3-948B-1728B52AA6E4}">
                <adec:decorative xmlns="" xmlns:adec="http://schemas.microsoft.com/office/drawing/2017/decorative" val="1"/>
              </a:ext>
            </a:extLst>
          </p:cNvPr>
          <p:cNvSpPr/>
          <p:nvPr userDrawn="1"/>
        </p:nvSpPr>
        <p:spPr>
          <a:xfrm>
            <a:off x="762000" y="766762"/>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11">
            <a:extLst>
              <a:ext uri="{FF2B5EF4-FFF2-40B4-BE49-F238E27FC236}">
                <a16:creationId xmlns="" xmlns:a16="http://schemas.microsoft.com/office/drawing/2014/main" id="{8A58F504-65F1-4BFD-A987-54F78AD52D41}"/>
              </a:ext>
            </a:extLst>
          </p:cNvPr>
          <p:cNvSpPr>
            <a:spLocks noGrp="1"/>
          </p:cNvSpPr>
          <p:nvPr>
            <p:ph type="pic" sz="quarter" idx="13"/>
          </p:nvPr>
        </p:nvSpPr>
        <p:spPr>
          <a:xfrm>
            <a:off x="758952" y="749808"/>
            <a:ext cx="10744200" cy="5394960"/>
          </a:xfrm>
          <a:solidFill>
            <a:schemeClr val="accent6"/>
          </a:solidFill>
        </p:spPr>
        <p:txBody>
          <a:bodyPr/>
          <a:lstStyle/>
          <a:p>
            <a:r>
              <a:rPr lang="en-US"/>
              <a:t>Click icon to add picture</a:t>
            </a:r>
            <a:endParaRPr lang="en-US" dirty="0"/>
          </a:p>
        </p:txBody>
      </p:sp>
      <p:sp>
        <p:nvSpPr>
          <p:cNvPr id="13" name="Title 16">
            <a:extLst>
              <a:ext uri="{FF2B5EF4-FFF2-40B4-BE49-F238E27FC236}">
                <a16:creationId xmlns="" xmlns:a16="http://schemas.microsoft.com/office/drawing/2014/main" id="{0B9261BF-90C7-41A0-8711-97168C7479D9}"/>
              </a:ext>
            </a:extLst>
          </p:cNvPr>
          <p:cNvSpPr>
            <a:spLocks noGrp="1"/>
          </p:cNvSpPr>
          <p:nvPr>
            <p:ph type="ctrTitle"/>
          </p:nvPr>
        </p:nvSpPr>
        <p:spPr>
          <a:xfrm>
            <a:off x="6611112" y="1517904"/>
            <a:ext cx="4480560" cy="2796945"/>
          </a:xfrm>
        </p:spPr>
        <p:txBody>
          <a:bodyPr anchor="ctr">
            <a:normAutofit/>
          </a:bodyPr>
          <a:lstStyle>
            <a:lvl1pPr>
              <a:defRPr sz="4400"/>
            </a:lvl1pPr>
          </a:lstStyle>
          <a:p>
            <a:pPr algn="l"/>
            <a:r>
              <a:rPr lang="en-US"/>
              <a:t>Click to edit Master title style</a:t>
            </a:r>
            <a:endParaRPr lang="en-US" dirty="0"/>
          </a:p>
        </p:txBody>
      </p:sp>
      <p:sp>
        <p:nvSpPr>
          <p:cNvPr id="14" name="Subtitle 17">
            <a:extLst>
              <a:ext uri="{FF2B5EF4-FFF2-40B4-BE49-F238E27FC236}">
                <a16:creationId xmlns="" xmlns:a16="http://schemas.microsoft.com/office/drawing/2014/main" id="{305C0D07-994F-4143-B88E-32EED69E7F65}"/>
              </a:ext>
            </a:extLst>
          </p:cNvPr>
          <p:cNvSpPr>
            <a:spLocks noGrp="1"/>
          </p:cNvSpPr>
          <p:nvPr>
            <p:ph type="subTitle" idx="1"/>
          </p:nvPr>
        </p:nvSpPr>
        <p:spPr>
          <a:xfrm>
            <a:off x="6611112" y="4425696"/>
            <a:ext cx="4059936" cy="1189912"/>
          </a:xfrm>
        </p:spPr>
        <p:txBody>
          <a:bodyPr/>
          <a:lstStyle>
            <a:lvl1pPr marL="0" indent="0">
              <a:buNone/>
              <a:defRPr/>
            </a:lvl1pPr>
          </a:lstStyle>
          <a:p>
            <a:pPr algn="l"/>
            <a:r>
              <a:rPr lang="en-US"/>
              <a:t>Click to edit Master subtitle style</a:t>
            </a:r>
            <a:endParaRPr lang="en-US" dirty="0"/>
          </a:p>
        </p:txBody>
      </p:sp>
      <p:sp>
        <p:nvSpPr>
          <p:cNvPr id="3" name="Footer Placeholder 2">
            <a:extLst>
              <a:ext uri="{FF2B5EF4-FFF2-40B4-BE49-F238E27FC236}">
                <a16:creationId xmlns="" xmlns:a16="http://schemas.microsoft.com/office/drawing/2014/main" id="{452CFE08-03FE-487B-8963-9FAD3049CFFA}"/>
              </a:ext>
            </a:extLst>
          </p:cNvPr>
          <p:cNvSpPr>
            <a:spLocks noGrp="1"/>
          </p:cNvSpPr>
          <p:nvPr>
            <p:ph type="ftr" sz="quarter" idx="11"/>
          </p:nvPr>
        </p:nvSpPr>
        <p:spPr/>
        <p:txBody>
          <a:bodyPr/>
          <a:lstStyle>
            <a:lvl1pPr>
              <a:defRPr>
                <a:solidFill>
                  <a:schemeClr val="bg1"/>
                </a:solidFill>
              </a:defRPr>
            </a:lvl1pPr>
          </a:lstStyle>
          <a:p>
            <a:r>
              <a:rPr lang="en-US"/>
              <a:t>Sample footer text</a:t>
            </a:r>
            <a:endParaRPr lang="en-US" dirty="0"/>
          </a:p>
        </p:txBody>
      </p:sp>
      <p:sp>
        <p:nvSpPr>
          <p:cNvPr id="2" name="Date Placeholder 1">
            <a:extLst>
              <a:ext uri="{FF2B5EF4-FFF2-40B4-BE49-F238E27FC236}">
                <a16:creationId xmlns="" xmlns:a16="http://schemas.microsoft.com/office/drawing/2014/main" id="{B7862271-51F6-4122-9709-D279042F8846}"/>
              </a:ext>
            </a:extLst>
          </p:cNvPr>
          <p:cNvSpPr>
            <a:spLocks noGrp="1"/>
          </p:cNvSpPr>
          <p:nvPr>
            <p:ph type="dt" sz="half" idx="10"/>
          </p:nvPr>
        </p:nvSpPr>
        <p:spPr/>
        <p:txBody>
          <a:bodyPr/>
          <a:lstStyle>
            <a:lvl1pPr>
              <a:defRPr>
                <a:solidFill>
                  <a:schemeClr val="bg1"/>
                </a:solidFill>
              </a:defRPr>
            </a:lvl1pPr>
          </a:lstStyle>
          <a:p>
            <a:r>
              <a:rPr lang="en-US"/>
              <a:t>3/1/20XX</a:t>
            </a:r>
          </a:p>
        </p:txBody>
      </p:sp>
      <p:sp>
        <p:nvSpPr>
          <p:cNvPr id="4" name="Slide Number Placeholder 3">
            <a:extLst>
              <a:ext uri="{FF2B5EF4-FFF2-40B4-BE49-F238E27FC236}">
                <a16:creationId xmlns="" xmlns:a16="http://schemas.microsoft.com/office/drawing/2014/main" id="{CA935A50-18AE-4CB1-BB10-1CBDD8A7C2C4}"/>
              </a:ext>
            </a:extLst>
          </p:cNvPr>
          <p:cNvSpPr>
            <a:spLocks noGrp="1"/>
          </p:cNvSpPr>
          <p:nvPr>
            <p:ph type="sldNum" sz="quarter" idx="12"/>
          </p:nvPr>
        </p:nvSpPr>
        <p:spPr/>
        <p:txBody>
          <a:bodyPr/>
          <a:lstStyle>
            <a:lvl1pPr>
              <a:defRPr>
                <a:solidFill>
                  <a:schemeClr val="bg1"/>
                </a:solidFill>
              </a:defRPr>
            </a:lvl1pPr>
          </a:lstStyle>
          <a:p>
            <a:fld id="{CB1E4CB7-CB13-4810-BF18-BE31AFC64F93}" type="slidenum">
              <a:rPr lang="en-US" smtClean="0"/>
              <a:pPr/>
              <a:t>‹#›</a:t>
            </a:fld>
            <a:endParaRPr lang="en-US"/>
          </a:p>
        </p:txBody>
      </p:sp>
    </p:spTree>
    <p:extLst>
      <p:ext uri="{BB962C8B-B14F-4D97-AF65-F5344CB8AC3E}">
        <p14:creationId xmlns="" xmlns:p14="http://schemas.microsoft.com/office/powerpoint/2010/main" val="2822526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29" name="Picture Placeholder 28">
            <a:extLst>
              <a:ext uri="{FF2B5EF4-FFF2-40B4-BE49-F238E27FC236}">
                <a16:creationId xmlns="" xmlns:a16="http://schemas.microsoft.com/office/drawing/2014/main" id="{26E6BD11-82A7-4729-AD05-B0676F9B1F5F}"/>
              </a:ext>
            </a:extLst>
          </p:cNvPr>
          <p:cNvSpPr>
            <a:spLocks noGrp="1"/>
          </p:cNvSpPr>
          <p:nvPr>
            <p:ph type="pic" sz="quarter" idx="21"/>
          </p:nvPr>
        </p:nvSpPr>
        <p:spPr>
          <a:xfrm>
            <a:off x="1504950" y="2861595"/>
            <a:ext cx="1828800" cy="1993392"/>
          </a:xfrm>
          <a:solidFill>
            <a:schemeClr val="accent6"/>
          </a:solidFill>
        </p:spPr>
        <p:txBody>
          <a:bodyPr/>
          <a:lstStyle/>
          <a:p>
            <a:r>
              <a:rPr lang="en-US"/>
              <a:t>Click icon to add picture</a:t>
            </a:r>
          </a:p>
        </p:txBody>
      </p:sp>
      <p:sp>
        <p:nvSpPr>
          <p:cNvPr id="19" name="Text Placeholder 18">
            <a:extLst>
              <a:ext uri="{FF2B5EF4-FFF2-40B4-BE49-F238E27FC236}">
                <a16:creationId xmlns="" xmlns:a16="http://schemas.microsoft.com/office/drawing/2014/main" id="{6E08135B-D6D5-401C-B151-CDCB20550F16}"/>
              </a:ext>
            </a:extLst>
          </p:cNvPr>
          <p:cNvSpPr>
            <a:spLocks noGrp="1"/>
          </p:cNvSpPr>
          <p:nvPr>
            <p:ph type="body" sz="quarter" idx="13" hasCustomPrompt="1"/>
          </p:nvPr>
        </p:nvSpPr>
        <p:spPr>
          <a:xfrm>
            <a:off x="1508760" y="4855464"/>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1" name="Text Placeholder 20">
            <a:extLst>
              <a:ext uri="{FF2B5EF4-FFF2-40B4-BE49-F238E27FC236}">
                <a16:creationId xmlns="" xmlns:a16="http://schemas.microsoft.com/office/drawing/2014/main" id="{FA587696-63FF-4232-8879-488DFE1C31EA}"/>
              </a:ext>
            </a:extLst>
          </p:cNvPr>
          <p:cNvSpPr>
            <a:spLocks noGrp="1"/>
          </p:cNvSpPr>
          <p:nvPr>
            <p:ph type="body" sz="quarter" idx="14" hasCustomPrompt="1"/>
          </p:nvPr>
        </p:nvSpPr>
        <p:spPr>
          <a:xfrm>
            <a:off x="1504950" y="5468112"/>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0" name="Picture Placeholder 28">
            <a:extLst>
              <a:ext uri="{FF2B5EF4-FFF2-40B4-BE49-F238E27FC236}">
                <a16:creationId xmlns="" xmlns:a16="http://schemas.microsoft.com/office/drawing/2014/main" id="{96507A97-E180-468F-B641-141DBA738642}"/>
              </a:ext>
            </a:extLst>
          </p:cNvPr>
          <p:cNvSpPr>
            <a:spLocks noGrp="1"/>
          </p:cNvSpPr>
          <p:nvPr>
            <p:ph type="pic" sz="quarter" idx="22"/>
          </p:nvPr>
        </p:nvSpPr>
        <p:spPr>
          <a:xfrm>
            <a:off x="3953511" y="2861595"/>
            <a:ext cx="1828800" cy="1993392"/>
          </a:xfrm>
          <a:solidFill>
            <a:schemeClr val="accent6"/>
          </a:solidFill>
        </p:spPr>
        <p:txBody>
          <a:bodyPr/>
          <a:lstStyle/>
          <a:p>
            <a:r>
              <a:rPr lang="en-US"/>
              <a:t>Click icon to add picture</a:t>
            </a:r>
          </a:p>
        </p:txBody>
      </p:sp>
      <p:sp>
        <p:nvSpPr>
          <p:cNvPr id="22" name="Text Placeholder 18">
            <a:extLst>
              <a:ext uri="{FF2B5EF4-FFF2-40B4-BE49-F238E27FC236}">
                <a16:creationId xmlns="" xmlns:a16="http://schemas.microsoft.com/office/drawing/2014/main" id="{49BB8F01-AE51-4455-BE0F-8972415A0C06}"/>
              </a:ext>
            </a:extLst>
          </p:cNvPr>
          <p:cNvSpPr>
            <a:spLocks noGrp="1"/>
          </p:cNvSpPr>
          <p:nvPr>
            <p:ph type="body" sz="quarter" idx="15" hasCustomPrompt="1"/>
          </p:nvPr>
        </p:nvSpPr>
        <p:spPr>
          <a:xfrm>
            <a:off x="3942757" y="4854889"/>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3" name="Text Placeholder 20">
            <a:extLst>
              <a:ext uri="{FF2B5EF4-FFF2-40B4-BE49-F238E27FC236}">
                <a16:creationId xmlns="" xmlns:a16="http://schemas.microsoft.com/office/drawing/2014/main" id="{759D2442-D209-4F87-9F2C-19D73A2412D4}"/>
              </a:ext>
            </a:extLst>
          </p:cNvPr>
          <p:cNvSpPr>
            <a:spLocks noGrp="1"/>
          </p:cNvSpPr>
          <p:nvPr>
            <p:ph type="body" sz="quarter" idx="16" hasCustomPrompt="1"/>
          </p:nvPr>
        </p:nvSpPr>
        <p:spPr>
          <a:xfrm>
            <a:off x="3942757" y="5462491"/>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1" name="Picture Placeholder 28">
            <a:extLst>
              <a:ext uri="{FF2B5EF4-FFF2-40B4-BE49-F238E27FC236}">
                <a16:creationId xmlns="" xmlns:a16="http://schemas.microsoft.com/office/drawing/2014/main" id="{A850442C-9915-406C-83D9-8EBE8AD3C243}"/>
              </a:ext>
            </a:extLst>
          </p:cNvPr>
          <p:cNvSpPr>
            <a:spLocks noGrp="1"/>
          </p:cNvSpPr>
          <p:nvPr>
            <p:ph type="pic" sz="quarter" idx="23"/>
          </p:nvPr>
        </p:nvSpPr>
        <p:spPr>
          <a:xfrm>
            <a:off x="6391656" y="2861595"/>
            <a:ext cx="1828800" cy="1993392"/>
          </a:xfrm>
          <a:solidFill>
            <a:schemeClr val="accent6"/>
          </a:solidFill>
        </p:spPr>
        <p:txBody>
          <a:bodyPr/>
          <a:lstStyle/>
          <a:p>
            <a:r>
              <a:rPr lang="en-US"/>
              <a:t>Click icon to add picture</a:t>
            </a:r>
          </a:p>
        </p:txBody>
      </p:sp>
      <p:sp>
        <p:nvSpPr>
          <p:cNvPr id="24" name="Text Placeholder 18">
            <a:extLst>
              <a:ext uri="{FF2B5EF4-FFF2-40B4-BE49-F238E27FC236}">
                <a16:creationId xmlns="" xmlns:a16="http://schemas.microsoft.com/office/drawing/2014/main" id="{A596F3D1-5D97-4111-B3D6-FE37290A6B3D}"/>
              </a:ext>
            </a:extLst>
          </p:cNvPr>
          <p:cNvSpPr>
            <a:spLocks noGrp="1"/>
          </p:cNvSpPr>
          <p:nvPr>
            <p:ph type="body" sz="quarter" idx="17" hasCustomPrompt="1"/>
          </p:nvPr>
        </p:nvSpPr>
        <p:spPr>
          <a:xfrm>
            <a:off x="6391656" y="4855464"/>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5" name="Text Placeholder 20">
            <a:extLst>
              <a:ext uri="{FF2B5EF4-FFF2-40B4-BE49-F238E27FC236}">
                <a16:creationId xmlns="" xmlns:a16="http://schemas.microsoft.com/office/drawing/2014/main" id="{2D25C272-C21E-4078-818F-B12E10F1827C}"/>
              </a:ext>
            </a:extLst>
          </p:cNvPr>
          <p:cNvSpPr>
            <a:spLocks noGrp="1"/>
          </p:cNvSpPr>
          <p:nvPr>
            <p:ph type="body" sz="quarter" idx="18" hasCustomPrompt="1"/>
          </p:nvPr>
        </p:nvSpPr>
        <p:spPr>
          <a:xfrm>
            <a:off x="6391656" y="5468112"/>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32" name="Picture Placeholder 28">
            <a:extLst>
              <a:ext uri="{FF2B5EF4-FFF2-40B4-BE49-F238E27FC236}">
                <a16:creationId xmlns="" xmlns:a16="http://schemas.microsoft.com/office/drawing/2014/main" id="{05393806-4E48-45A2-8BD7-0BA36566F3CC}"/>
              </a:ext>
            </a:extLst>
          </p:cNvPr>
          <p:cNvSpPr>
            <a:spLocks noGrp="1"/>
          </p:cNvSpPr>
          <p:nvPr>
            <p:ph type="pic" sz="quarter" idx="24"/>
          </p:nvPr>
        </p:nvSpPr>
        <p:spPr>
          <a:xfrm>
            <a:off x="8833104" y="2862072"/>
            <a:ext cx="1828800" cy="1993392"/>
          </a:xfrm>
          <a:solidFill>
            <a:schemeClr val="accent6"/>
          </a:solidFill>
        </p:spPr>
        <p:txBody>
          <a:bodyPr/>
          <a:lstStyle/>
          <a:p>
            <a:r>
              <a:rPr lang="en-US"/>
              <a:t>Click icon to add picture</a:t>
            </a:r>
          </a:p>
        </p:txBody>
      </p:sp>
      <p:sp>
        <p:nvSpPr>
          <p:cNvPr id="26" name="Text Placeholder 18">
            <a:extLst>
              <a:ext uri="{FF2B5EF4-FFF2-40B4-BE49-F238E27FC236}">
                <a16:creationId xmlns="" xmlns:a16="http://schemas.microsoft.com/office/drawing/2014/main" id="{DD19656C-C87E-4938-A66D-D6836DBC653A}"/>
              </a:ext>
            </a:extLst>
          </p:cNvPr>
          <p:cNvSpPr>
            <a:spLocks noGrp="1"/>
          </p:cNvSpPr>
          <p:nvPr>
            <p:ph type="body" sz="quarter" idx="19" hasCustomPrompt="1"/>
          </p:nvPr>
        </p:nvSpPr>
        <p:spPr>
          <a:xfrm>
            <a:off x="8825653" y="4855651"/>
            <a:ext cx="1828800" cy="594360"/>
          </a:xfrm>
        </p:spPr>
        <p:txBody>
          <a:bodyPr anchor="b" anchorCtr="0">
            <a:normAutofit/>
          </a:bodyPr>
          <a:lstStyle>
            <a:lvl1pPr marL="0" indent="0">
              <a:buNone/>
              <a:defRPr sz="2000" b="1">
                <a:latin typeface="+mj-lt"/>
              </a:defRPr>
            </a:lvl1pPr>
            <a:lvl2pPr marL="365760" indent="0">
              <a:buFont typeface="Arial" panose="020B0604020202020204" pitchFamily="34" charset="0"/>
              <a:buNone/>
              <a:defRPr/>
            </a:lvl2pPr>
            <a:lvl3pPr marL="365760" indent="0">
              <a:buNone/>
              <a:defRPr/>
            </a:lvl3pPr>
            <a:lvl4pPr marL="640080" indent="0">
              <a:buFont typeface="Arial" panose="020B0604020202020204" pitchFamily="34" charset="0"/>
              <a:buNone/>
              <a:defRPr/>
            </a:lvl4pPr>
            <a:lvl5pPr marL="612648" indent="0">
              <a:buNone/>
              <a:defRPr/>
            </a:lvl5pPr>
          </a:lstStyle>
          <a:p>
            <a:pPr lvl="0"/>
            <a:r>
              <a:rPr lang="en-US" dirty="0"/>
              <a:t>Name</a:t>
            </a:r>
          </a:p>
        </p:txBody>
      </p:sp>
      <p:sp>
        <p:nvSpPr>
          <p:cNvPr id="27" name="Text Placeholder 20">
            <a:extLst>
              <a:ext uri="{FF2B5EF4-FFF2-40B4-BE49-F238E27FC236}">
                <a16:creationId xmlns="" xmlns:a16="http://schemas.microsoft.com/office/drawing/2014/main" id="{DF55E1E1-7FB8-465C-B720-E39D43FFECC8}"/>
              </a:ext>
            </a:extLst>
          </p:cNvPr>
          <p:cNvSpPr>
            <a:spLocks noGrp="1"/>
          </p:cNvSpPr>
          <p:nvPr>
            <p:ph type="body" sz="quarter" idx="20" hasCustomPrompt="1"/>
          </p:nvPr>
        </p:nvSpPr>
        <p:spPr>
          <a:xfrm>
            <a:off x="8825653" y="5468299"/>
            <a:ext cx="1828800" cy="594360"/>
          </a:xfrm>
        </p:spPr>
        <p:txBody>
          <a:bodyPr>
            <a:noAutofit/>
          </a:bodyPr>
          <a:lstStyle>
            <a:lvl1pPr marL="0" indent="0">
              <a:buNone/>
              <a:defRPr sz="1600"/>
            </a:lvl1pPr>
            <a:lvl2pPr marL="365760" indent="0">
              <a:buFont typeface="Arial" panose="020B0604020202020204" pitchFamily="34" charset="0"/>
              <a:buNone/>
              <a:defRPr sz="1600"/>
            </a:lvl2pPr>
            <a:lvl3pPr marL="365760" indent="0">
              <a:buNone/>
              <a:defRPr sz="1600"/>
            </a:lvl3pPr>
            <a:lvl4pPr marL="640080" indent="0">
              <a:buFont typeface="Arial" panose="020B0604020202020204" pitchFamily="34" charset="0"/>
              <a:buNone/>
              <a:defRPr sz="1600"/>
            </a:lvl4pPr>
            <a:lvl5pPr marL="612648" indent="0">
              <a:buNone/>
              <a:defRPr sz="1600"/>
            </a:lvl5pPr>
          </a:lstStyle>
          <a:p>
            <a:pPr lvl="0"/>
            <a:r>
              <a:rPr lang="en-US" dirty="0"/>
              <a:t>Title</a:t>
            </a:r>
          </a:p>
        </p:txBody>
      </p:sp>
      <p:sp>
        <p:nvSpPr>
          <p:cNvPr id="4" name="Footer Placeholder 3">
            <a:extLst>
              <a:ext uri="{FF2B5EF4-FFF2-40B4-BE49-F238E27FC236}">
                <a16:creationId xmlns="" xmlns:a16="http://schemas.microsoft.com/office/drawing/2014/main" id="{4526116E-7A6D-485F-9FA2-25F94D4F40F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 xmlns:a16="http://schemas.microsoft.com/office/drawing/2014/main" id="{EBA24A80-0792-4B3B-BB5A-8B2BD91095A7}"/>
              </a:ext>
            </a:extLst>
          </p:cNvPr>
          <p:cNvSpPr>
            <a:spLocks noGrp="1"/>
          </p:cNvSpPr>
          <p:nvPr>
            <p:ph type="dt" sz="half" idx="10"/>
          </p:nvPr>
        </p:nvSpPr>
        <p:spPr/>
        <p:txBody>
          <a:bodyPr/>
          <a:lstStyle/>
          <a:p>
            <a:r>
              <a:rPr lang="en-US"/>
              <a:t>3/1/20XX</a:t>
            </a:r>
          </a:p>
        </p:txBody>
      </p:sp>
      <p:sp>
        <p:nvSpPr>
          <p:cNvPr id="5" name="Slide Number Placeholder 4">
            <a:extLst>
              <a:ext uri="{FF2B5EF4-FFF2-40B4-BE49-F238E27FC236}">
                <a16:creationId xmlns=""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 xmlns:p14="http://schemas.microsoft.com/office/powerpoint/2010/main" val="13986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10" name="Content Placeholder 9">
            <a:extLst>
              <a:ext uri="{FF2B5EF4-FFF2-40B4-BE49-F238E27FC236}">
                <a16:creationId xmlns="" xmlns:a16="http://schemas.microsoft.com/office/drawing/2014/main" id="{B0FFFD15-4D1A-45CA-9374-373A700D366B}"/>
              </a:ext>
            </a:extLst>
          </p:cNvPr>
          <p:cNvSpPr>
            <a:spLocks noGrp="1"/>
          </p:cNvSpPr>
          <p:nvPr>
            <p:ph sz="quarter" idx="13"/>
          </p:nvPr>
        </p:nvSpPr>
        <p:spPr>
          <a:xfrm>
            <a:off x="838200" y="2181225"/>
            <a:ext cx="10515600" cy="3876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4526116E-7A6D-485F-9FA2-25F94D4F40FB}"/>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 xmlns:a16="http://schemas.microsoft.com/office/drawing/2014/main" id="{EBA24A80-0792-4B3B-BB5A-8B2BD91095A7}"/>
              </a:ext>
            </a:extLst>
          </p:cNvPr>
          <p:cNvSpPr>
            <a:spLocks noGrp="1"/>
          </p:cNvSpPr>
          <p:nvPr>
            <p:ph type="dt" sz="half" idx="10"/>
          </p:nvPr>
        </p:nvSpPr>
        <p:spPr/>
        <p:txBody>
          <a:bodyPr/>
          <a:lstStyle/>
          <a:p>
            <a:r>
              <a:rPr lang="en-US"/>
              <a:t>3/1/20XX</a:t>
            </a:r>
          </a:p>
        </p:txBody>
      </p:sp>
      <p:sp>
        <p:nvSpPr>
          <p:cNvPr id="5" name="Slide Number Placeholder 4">
            <a:extLst>
              <a:ext uri="{FF2B5EF4-FFF2-40B4-BE49-F238E27FC236}">
                <a16:creationId xmlns=""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 xmlns:p14="http://schemas.microsoft.com/office/powerpoint/2010/main" val="3318376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D9D22302-83E3-4E22-93DF-1E5D463B64C3}"/>
              </a:ext>
            </a:extLst>
          </p:cNvPr>
          <p:cNvSpPr>
            <a:spLocks noGrp="1"/>
          </p:cNvSpPr>
          <p:nvPr>
            <p:ph type="title"/>
          </p:nvPr>
        </p:nvSpPr>
        <p:spPr>
          <a:xfrm>
            <a:off x="1517904" y="1517904"/>
            <a:ext cx="9144000" cy="787146"/>
          </a:xfrm>
        </p:spPr>
        <p:txBody>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EE90CDE0-3FEB-42A0-8BCC-7DADE7D4A621}"/>
              </a:ext>
            </a:extLst>
          </p:cNvPr>
          <p:cNvSpPr>
            <a:spLocks noGrp="1"/>
          </p:cNvSpPr>
          <p:nvPr>
            <p:ph type="body" idx="1"/>
          </p:nvPr>
        </p:nvSpPr>
        <p:spPr>
          <a:xfrm>
            <a:off x="1517905" y="269671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B778B8B-E9A3-44BE-85A6-3E316659A9B4}"/>
              </a:ext>
            </a:extLst>
          </p:cNvPr>
          <p:cNvSpPr>
            <a:spLocks noGrp="1"/>
          </p:cNvSpPr>
          <p:nvPr>
            <p:ph sz="half" idx="2"/>
          </p:nvPr>
        </p:nvSpPr>
        <p:spPr>
          <a:xfrm>
            <a:off x="1517904" y="3397337"/>
            <a:ext cx="4334256" cy="244964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 xmlns:a16="http://schemas.microsoft.com/office/drawing/2014/main" id="{60BF1BCA-A435-4779-A6FE-15207141F519}"/>
              </a:ext>
            </a:extLst>
          </p:cNvPr>
          <p:cNvSpPr>
            <a:spLocks noGrp="1"/>
          </p:cNvSpPr>
          <p:nvPr>
            <p:ph type="body" sz="quarter" idx="3"/>
          </p:nvPr>
        </p:nvSpPr>
        <p:spPr>
          <a:xfrm>
            <a:off x="6336792" y="269671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249B1923-9749-49E3-88FA-75C326E6719A}"/>
              </a:ext>
            </a:extLst>
          </p:cNvPr>
          <p:cNvSpPr>
            <a:spLocks noGrp="1"/>
          </p:cNvSpPr>
          <p:nvPr>
            <p:ph sz="quarter" idx="4"/>
          </p:nvPr>
        </p:nvSpPr>
        <p:spPr>
          <a:xfrm>
            <a:off x="6336792" y="3397337"/>
            <a:ext cx="4334256" cy="244964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 xmlns:a16="http://schemas.microsoft.com/office/drawing/2014/main" id="{576AF721-83FE-4B57-B910-C395D23FDE31}"/>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 xmlns:a16="http://schemas.microsoft.com/office/drawing/2014/main" id="{7F3A70F0-5AFA-4C5A-812B-220C6A38DB6B}"/>
              </a:ext>
            </a:extLst>
          </p:cNvPr>
          <p:cNvSpPr>
            <a:spLocks noGrp="1"/>
          </p:cNvSpPr>
          <p:nvPr>
            <p:ph type="dt" sz="half" idx="10"/>
          </p:nvPr>
        </p:nvSpPr>
        <p:spPr/>
        <p:txBody>
          <a:bodyPr/>
          <a:lstStyle/>
          <a:p>
            <a:r>
              <a:rPr lang="en-US"/>
              <a:t>3/1/20XX</a:t>
            </a:r>
          </a:p>
        </p:txBody>
      </p:sp>
      <p:sp>
        <p:nvSpPr>
          <p:cNvPr id="9" name="Slide Number Placeholder 8">
            <a:extLst>
              <a:ext uri="{FF2B5EF4-FFF2-40B4-BE49-F238E27FC236}">
                <a16:creationId xmlns=""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pPr/>
              <a:t>‹#›</a:t>
            </a:fld>
            <a:endParaRPr lang="en-US"/>
          </a:p>
        </p:txBody>
      </p:sp>
    </p:spTree>
    <p:extLst>
      <p:ext uri="{BB962C8B-B14F-4D97-AF65-F5344CB8AC3E}">
        <p14:creationId xmlns="" xmlns:p14="http://schemas.microsoft.com/office/powerpoint/2010/main" val="3802833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r>
              <a:rPr lang="en-US"/>
              <a:t>3/1/20XX</a:t>
            </a:r>
            <a:endParaRPr lang="en-US" dirty="0"/>
          </a:p>
        </p:txBody>
      </p:sp>
      <p:sp>
        <p:nvSpPr>
          <p:cNvPr id="5" name="Footer Placeholder 4">
            <a:extLst>
              <a:ext uri="{FF2B5EF4-FFF2-40B4-BE49-F238E27FC236}">
                <a16:creationId xmlns=""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r>
              <a:rPr lang="en-US" sz="1000"/>
              <a:t>Sample footer text</a:t>
            </a:r>
            <a:endParaRPr lang="en-US" sz="1000" dirty="0"/>
          </a:p>
        </p:txBody>
      </p:sp>
      <p:sp>
        <p:nvSpPr>
          <p:cNvPr id="6" name="Slide Number Placeholder 5">
            <a:extLst>
              <a:ext uri="{FF2B5EF4-FFF2-40B4-BE49-F238E27FC236}">
                <a16:creationId xmlns=""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 xmlns:p14="http://schemas.microsoft.com/office/powerpoint/2010/main" val="329044188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5" r:id="rId3"/>
    <p:sldLayoutId id="2147483663" r:id="rId4"/>
    <p:sldLayoutId id="2147483650" r:id="rId5"/>
    <p:sldLayoutId id="2147483664" r:id="rId6"/>
    <p:sldLayoutId id="2147483669" r:id="rId7"/>
    <p:sldLayoutId id="2147483654" r:id="rId8"/>
    <p:sldLayoutId id="2147483653" r:id="rId9"/>
    <p:sldLayoutId id="2147483670" r:id="rId10"/>
    <p:sldLayoutId id="2147483662" r:id="rId11"/>
    <p:sldLayoutId id="2147483666" r:id="rId12"/>
  </p:sldLayoutIdLst>
  <p:hf hdr="0"/>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 xmlns:a16="http://schemas.microsoft.com/office/drawing/2014/main" id="{C60B4E40-ED59-4DFA-97D2-04570E2808BD}"/>
              </a:ext>
            </a:extLst>
          </p:cNvPr>
          <p:cNvSpPr>
            <a:spLocks noGrp="1"/>
          </p:cNvSpPr>
          <p:nvPr>
            <p:ph type="ctrTitle"/>
          </p:nvPr>
        </p:nvSpPr>
        <p:spPr>
          <a:xfrm>
            <a:off x="752354" y="1469985"/>
            <a:ext cx="4004841" cy="2453833"/>
          </a:xfrm>
        </p:spPr>
        <p:txBody>
          <a:bodyPr anchor="ctr">
            <a:normAutofit/>
          </a:bodyPr>
          <a:lstStyle/>
          <a:p>
            <a:endParaRPr lang="en-US" b="1" dirty="0"/>
          </a:p>
        </p:txBody>
      </p:sp>
      <p:sp>
        <p:nvSpPr>
          <p:cNvPr id="20" name="Subtitle 19">
            <a:extLst>
              <a:ext uri="{FF2B5EF4-FFF2-40B4-BE49-F238E27FC236}">
                <a16:creationId xmlns="" xmlns:a16="http://schemas.microsoft.com/office/drawing/2014/main" id="{35E6FB68-BA70-4F6F-9874-1F349422D895}"/>
              </a:ext>
            </a:extLst>
          </p:cNvPr>
          <p:cNvSpPr>
            <a:spLocks noGrp="1"/>
          </p:cNvSpPr>
          <p:nvPr>
            <p:ph type="subTitle" idx="1"/>
          </p:nvPr>
        </p:nvSpPr>
        <p:spPr>
          <a:xfrm>
            <a:off x="451414" y="4650327"/>
            <a:ext cx="4421464" cy="1524000"/>
          </a:xfrm>
        </p:spPr>
        <p:txBody>
          <a:bodyPr>
            <a:noAutofit/>
          </a:bodyPr>
          <a:lstStyle/>
          <a:p>
            <a:r>
              <a:rPr lang="en-US" sz="2400" b="1" dirty="0" smtClean="0"/>
              <a:t>Name</a:t>
            </a:r>
            <a:r>
              <a:rPr lang="en-US" sz="2400" dirty="0" smtClean="0"/>
              <a:t>:-</a:t>
            </a:r>
            <a:r>
              <a:rPr lang="en-US" sz="2400" dirty="0" err="1" smtClean="0"/>
              <a:t>Gyanendra</a:t>
            </a:r>
            <a:r>
              <a:rPr lang="en-US" sz="2400" dirty="0" smtClean="0"/>
              <a:t> </a:t>
            </a:r>
            <a:r>
              <a:rPr lang="en-US" sz="2400" dirty="0" err="1"/>
              <a:t>nath</a:t>
            </a:r>
            <a:r>
              <a:rPr lang="en-US" sz="2400" dirty="0"/>
              <a:t> </a:t>
            </a:r>
            <a:r>
              <a:rPr lang="en-US" sz="2400" dirty="0" err="1"/>
              <a:t>shukla</a:t>
            </a:r>
            <a:endParaRPr lang="en-US" sz="2400" dirty="0"/>
          </a:p>
          <a:p>
            <a:r>
              <a:rPr lang="en-US" sz="2400" b="1" dirty="0" smtClean="0"/>
              <a:t>Regd.</a:t>
            </a:r>
            <a:r>
              <a:rPr lang="en-US" sz="2400" dirty="0" smtClean="0"/>
              <a:t>:-12113311</a:t>
            </a:r>
            <a:endParaRPr lang="en-US" sz="2400" dirty="0"/>
          </a:p>
          <a:p>
            <a:r>
              <a:rPr lang="en-US" sz="2400" b="1" dirty="0" smtClean="0"/>
              <a:t>Roll No</a:t>
            </a:r>
            <a:r>
              <a:rPr lang="en-US" sz="2400" dirty="0" smtClean="0"/>
              <a:t>:-RK21RBA01</a:t>
            </a:r>
            <a:endParaRPr lang="en-US" sz="2400" dirty="0"/>
          </a:p>
        </p:txBody>
      </p:sp>
      <p:pic>
        <p:nvPicPr>
          <p:cNvPr id="2" name="Picture 1">
            <a:extLst>
              <a:ext uri="{FF2B5EF4-FFF2-40B4-BE49-F238E27FC236}">
                <a16:creationId xmlns="" xmlns:a16="http://schemas.microsoft.com/office/drawing/2014/main" id="{C7CFFCF3-B729-A6A9-1301-FA0BF9E41DCC}"/>
              </a:ext>
            </a:extLst>
          </p:cNvPr>
          <p:cNvPicPr>
            <a:picLocks noChangeAspect="1"/>
          </p:cNvPicPr>
          <p:nvPr/>
        </p:nvPicPr>
        <p:blipFill>
          <a:blip r:embed="rId3"/>
          <a:srcRect/>
          <a:stretch>
            <a:fillRect/>
          </a:stretch>
        </p:blipFill>
        <p:spPr bwMode="auto">
          <a:xfrm>
            <a:off x="5074176" y="960120"/>
            <a:ext cx="6355824" cy="5290257"/>
          </a:xfrm>
          <a:prstGeom prst="rect">
            <a:avLst/>
          </a:prstGeom>
          <a:ln>
            <a:noFill/>
          </a:ln>
          <a:effectLst>
            <a:softEdge rad="112500"/>
          </a:effectLst>
        </p:spPr>
      </p:pic>
      <p:pic>
        <p:nvPicPr>
          <p:cNvPr id="1026" name="Picture 2" descr="C:\Users\Lenovo\Downloads\2.jpg"/>
          <p:cNvPicPr>
            <a:picLocks noChangeAspect="1" noChangeArrowheads="1"/>
          </p:cNvPicPr>
          <p:nvPr/>
        </p:nvPicPr>
        <p:blipFill>
          <a:blip r:embed="rId4"/>
          <a:srcRect/>
          <a:stretch>
            <a:fillRect/>
          </a:stretch>
        </p:blipFill>
        <p:spPr bwMode="auto">
          <a:xfrm>
            <a:off x="775505" y="1469986"/>
            <a:ext cx="3981690" cy="2453832"/>
          </a:xfrm>
          <a:prstGeom prst="rect">
            <a:avLst/>
          </a:prstGeom>
          <a:noFill/>
        </p:spPr>
      </p:pic>
    </p:spTree>
    <p:extLst>
      <p:ext uri="{BB962C8B-B14F-4D97-AF65-F5344CB8AC3E}">
        <p14:creationId xmlns="" xmlns:p14="http://schemas.microsoft.com/office/powerpoint/2010/main" val="901401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2D0B8E22-6176-F530-FA84-230C154462F7}"/>
              </a:ext>
            </a:extLst>
          </p:cNvPr>
          <p:cNvSpPr>
            <a:spLocks noGrp="1"/>
          </p:cNvSpPr>
          <p:nvPr>
            <p:ph type="subTitle" idx="1"/>
          </p:nvPr>
        </p:nvSpPr>
        <p:spPr>
          <a:xfrm>
            <a:off x="914400" y="772796"/>
            <a:ext cx="10370916" cy="5069204"/>
          </a:xfrm>
        </p:spPr>
        <p:txBody>
          <a:bodyPr>
            <a:normAutofit/>
          </a:bodyPr>
          <a:lstStyle/>
          <a:p>
            <a:r>
              <a:rPr lang="en-US" sz="3200" b="1" dirty="0"/>
              <a:t>Awareness using Social Media:-</a:t>
            </a:r>
          </a:p>
          <a:p>
            <a:pPr algn="just"/>
            <a:r>
              <a:rPr lang="en-US" sz="2400" dirty="0" smtClean="0"/>
              <a:t>Now </a:t>
            </a:r>
            <a:r>
              <a:rPr lang="en-US" sz="2400" dirty="0"/>
              <a:t>a day social media has become </a:t>
            </a:r>
            <a:r>
              <a:rPr lang="en-US" sz="2400" dirty="0" smtClean="0"/>
              <a:t>a main </a:t>
            </a:r>
            <a:r>
              <a:rPr lang="en-US" sz="2400" dirty="0"/>
              <a:t>part of our daily routine. People </a:t>
            </a:r>
            <a:r>
              <a:rPr lang="en-US" sz="2400" dirty="0" smtClean="0"/>
              <a:t>spend </a:t>
            </a:r>
            <a:r>
              <a:rPr lang="en-US" sz="2400" dirty="0"/>
              <a:t>their a lots of time on many social media platforms So we decided to make post of blogs, posters and videos related to many problems of our society on many platforms. On this way many people has seen these posts and learnt a lesson.</a:t>
            </a:r>
            <a:r>
              <a:rPr lang="en-IN" sz="1800" dirty="0">
                <a:latin typeface="Times New Roman" panose="02020603050405020304" pitchFamily="18" charset="0"/>
                <a:cs typeface="Times New Roman" panose="02020603050405020304" pitchFamily="18" charset="0"/>
              </a:rPr>
              <a:t>                                                           </a:t>
            </a:r>
          </a:p>
          <a:p>
            <a:pPr marL="1258570" indent="-6350">
              <a:lnSpc>
                <a:spcPct val="107000"/>
              </a:lnSpc>
              <a:spcAft>
                <a:spcPts val="1235"/>
              </a:spcAft>
            </a:pPr>
            <a:r>
              <a:rPr lang="en-IN" sz="1800" dirty="0">
                <a:latin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 </a:t>
            </a:r>
          </a:p>
          <a:p>
            <a:pPr marL="6350" indent="-6350" algn="ctr">
              <a:lnSpc>
                <a:spcPct val="110000"/>
              </a:lnSpc>
              <a:spcAft>
                <a:spcPts val="865"/>
              </a:spcAft>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AE7F25AB-29FF-F56B-52FB-EA2D72D33938}"/>
              </a:ext>
            </a:extLst>
          </p:cNvPr>
          <p:cNvPicPr>
            <a:picLocks noChangeAspect="1"/>
          </p:cNvPicPr>
          <p:nvPr/>
        </p:nvPicPr>
        <p:blipFill>
          <a:blip r:embed="rId2"/>
          <a:srcRect/>
          <a:stretch>
            <a:fillRect/>
          </a:stretch>
        </p:blipFill>
        <p:spPr bwMode="auto">
          <a:xfrm>
            <a:off x="6223002" y="3401618"/>
            <a:ext cx="1940559" cy="3243880"/>
          </a:xfrm>
          <a:prstGeom prst="rect">
            <a:avLst/>
          </a:prstGeom>
          <a:noFill/>
          <a:ln w="25400">
            <a:solidFill>
              <a:schemeClr val="tx1"/>
            </a:solidFill>
            <a:miter lim="800000"/>
            <a:headEnd/>
            <a:tailEnd/>
          </a:ln>
        </p:spPr>
      </p:pic>
      <p:pic>
        <p:nvPicPr>
          <p:cNvPr id="7" name="Picture 6">
            <a:extLst>
              <a:ext uri="{FF2B5EF4-FFF2-40B4-BE49-F238E27FC236}">
                <a16:creationId xmlns="" xmlns:a16="http://schemas.microsoft.com/office/drawing/2014/main" id="{5D2766C8-B87B-8F2D-6FF4-FFF045A07FA2}"/>
              </a:ext>
            </a:extLst>
          </p:cNvPr>
          <p:cNvPicPr>
            <a:picLocks noChangeAspect="1"/>
          </p:cNvPicPr>
          <p:nvPr/>
        </p:nvPicPr>
        <p:blipFill>
          <a:blip r:embed="rId3"/>
          <a:srcRect/>
          <a:stretch>
            <a:fillRect/>
          </a:stretch>
        </p:blipFill>
        <p:spPr bwMode="auto">
          <a:xfrm>
            <a:off x="8163561" y="3402957"/>
            <a:ext cx="2103120" cy="3236112"/>
          </a:xfrm>
          <a:prstGeom prst="rect">
            <a:avLst/>
          </a:prstGeom>
          <a:noFill/>
          <a:ln w="25400">
            <a:solidFill>
              <a:schemeClr val="tx1"/>
            </a:solidFill>
            <a:miter lim="800000"/>
            <a:headEnd/>
            <a:tailEnd/>
          </a:ln>
        </p:spPr>
      </p:pic>
      <p:pic>
        <p:nvPicPr>
          <p:cNvPr id="8" name="Picture 7">
            <a:extLst>
              <a:ext uri="{FF2B5EF4-FFF2-40B4-BE49-F238E27FC236}">
                <a16:creationId xmlns="" xmlns:a16="http://schemas.microsoft.com/office/drawing/2014/main" id="{DB33FB8F-A143-F8D5-24C7-CE4BC643F798}"/>
              </a:ext>
            </a:extLst>
          </p:cNvPr>
          <p:cNvPicPr>
            <a:picLocks noChangeAspect="1"/>
          </p:cNvPicPr>
          <p:nvPr/>
        </p:nvPicPr>
        <p:blipFill>
          <a:blip r:embed="rId4"/>
          <a:srcRect/>
          <a:stretch>
            <a:fillRect/>
          </a:stretch>
        </p:blipFill>
        <p:spPr bwMode="auto">
          <a:xfrm>
            <a:off x="4096732" y="3402956"/>
            <a:ext cx="2103120" cy="3229337"/>
          </a:xfrm>
          <a:prstGeom prst="rect">
            <a:avLst/>
          </a:prstGeom>
          <a:noFill/>
          <a:ln w="25400">
            <a:solidFill>
              <a:schemeClr val="tx1"/>
            </a:solidFill>
            <a:miter lim="800000"/>
            <a:headEnd/>
            <a:tailEnd/>
          </a:ln>
        </p:spPr>
      </p:pic>
      <p:pic>
        <p:nvPicPr>
          <p:cNvPr id="9" name="Picture 8">
            <a:extLst>
              <a:ext uri="{FF2B5EF4-FFF2-40B4-BE49-F238E27FC236}">
                <a16:creationId xmlns="" xmlns:a16="http://schemas.microsoft.com/office/drawing/2014/main" id="{849AAA77-E4B6-3E74-97F0-EB5F7C5E68C3}"/>
              </a:ext>
            </a:extLst>
          </p:cNvPr>
          <p:cNvPicPr>
            <a:picLocks noChangeAspect="1"/>
          </p:cNvPicPr>
          <p:nvPr/>
        </p:nvPicPr>
        <p:blipFill>
          <a:blip r:embed="rId5"/>
          <a:srcRect/>
          <a:stretch>
            <a:fillRect/>
          </a:stretch>
        </p:blipFill>
        <p:spPr bwMode="auto">
          <a:xfrm>
            <a:off x="1779658" y="3377681"/>
            <a:ext cx="2321562" cy="3288723"/>
          </a:xfrm>
          <a:prstGeom prst="rect">
            <a:avLst/>
          </a:prstGeom>
          <a:noFill/>
          <a:ln w="9525">
            <a:noFill/>
            <a:miter lim="800000"/>
            <a:headEnd/>
            <a:tailEnd/>
          </a:ln>
        </p:spPr>
      </p:pic>
    </p:spTree>
    <p:extLst>
      <p:ext uri="{BB962C8B-B14F-4D97-AF65-F5344CB8AC3E}">
        <p14:creationId xmlns="" xmlns:p14="http://schemas.microsoft.com/office/powerpoint/2010/main" val="305793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2D0B8E22-6176-F530-FA84-230C154462F7}"/>
              </a:ext>
            </a:extLst>
          </p:cNvPr>
          <p:cNvSpPr>
            <a:spLocks noGrp="1"/>
          </p:cNvSpPr>
          <p:nvPr>
            <p:ph type="subTitle" idx="1"/>
          </p:nvPr>
        </p:nvSpPr>
        <p:spPr>
          <a:xfrm>
            <a:off x="782320" y="772795"/>
            <a:ext cx="10586720" cy="2942677"/>
          </a:xfrm>
        </p:spPr>
        <p:txBody>
          <a:bodyPr>
            <a:normAutofit fontScale="92500" lnSpcReduction="10000"/>
          </a:bodyPr>
          <a:lstStyle/>
          <a:p>
            <a:r>
              <a:rPr lang="en-US" sz="2800" b="1" dirty="0"/>
              <a:t>Visiting people:-</a:t>
            </a:r>
          </a:p>
          <a:p>
            <a:pPr algn="just"/>
            <a:r>
              <a:rPr lang="en-US" sz="2000" dirty="0" smtClean="0"/>
              <a:t>Our team has been visited to many villages, backward </a:t>
            </a:r>
            <a:r>
              <a:rPr lang="en-US" sz="2000" dirty="0"/>
              <a:t>areas, Where we gathered </a:t>
            </a:r>
            <a:r>
              <a:rPr lang="en-US" sz="2000" dirty="0" err="1" smtClean="0"/>
              <a:t>villegers</a:t>
            </a:r>
            <a:r>
              <a:rPr lang="en-US" sz="2000" dirty="0" smtClean="0"/>
              <a:t> </a:t>
            </a:r>
            <a:r>
              <a:rPr lang="en-US" sz="2000" dirty="0"/>
              <a:t>for many purposes regarding their necessities. To children we taught about importance of education, inspired them to go to </a:t>
            </a:r>
            <a:r>
              <a:rPr lang="en-US" sz="2000" dirty="0" smtClean="0"/>
              <a:t>school, </a:t>
            </a:r>
            <a:r>
              <a:rPr lang="en-US" sz="2000" dirty="0"/>
              <a:t>colleges for study so that they can develop his society and make better their further generation. </a:t>
            </a:r>
            <a:endParaRPr lang="en-US" sz="2000" dirty="0" smtClean="0"/>
          </a:p>
          <a:p>
            <a:pPr algn="just"/>
            <a:r>
              <a:rPr lang="en-US" sz="2000" dirty="0" smtClean="0"/>
              <a:t>To </a:t>
            </a:r>
            <a:r>
              <a:rPr lang="en-US" sz="2000" dirty="0"/>
              <a:t>old people we told </a:t>
            </a:r>
            <a:r>
              <a:rPr lang="en-US" sz="2000" dirty="0" smtClean="0"/>
              <a:t>importance </a:t>
            </a:r>
            <a:r>
              <a:rPr lang="en-US" sz="2000" dirty="0"/>
              <a:t>of regular </a:t>
            </a:r>
            <a:r>
              <a:rPr lang="en-US" sz="2000" dirty="0" err="1"/>
              <a:t>excerises</a:t>
            </a:r>
            <a:r>
              <a:rPr lang="en-US" sz="2000" dirty="0"/>
              <a:t> so that they can live very well without depending on pills and also about to keep our environment neat and </a:t>
            </a:r>
            <a:r>
              <a:rPr lang="en-US" sz="2000" dirty="0" err="1" smtClean="0"/>
              <a:t>clean.In</a:t>
            </a:r>
            <a:r>
              <a:rPr lang="en-US" sz="2000" dirty="0" smtClean="0"/>
              <a:t> </a:t>
            </a:r>
            <a:r>
              <a:rPr lang="en-US" sz="2000" dirty="0"/>
              <a:t>this sequence we requested them to control the population and </a:t>
            </a:r>
            <a:r>
              <a:rPr lang="en-US" sz="2000" dirty="0" smtClean="0"/>
              <a:t>also </a:t>
            </a:r>
            <a:r>
              <a:rPr lang="en-US" sz="2000" dirty="0"/>
              <a:t>told how can they </a:t>
            </a:r>
            <a:r>
              <a:rPr lang="en-US" sz="2000" dirty="0" smtClean="0"/>
              <a:t>effect </a:t>
            </a:r>
            <a:r>
              <a:rPr lang="en-US" sz="2000" dirty="0"/>
              <a:t>of population on our society.</a:t>
            </a:r>
          </a:p>
          <a:p>
            <a:endParaRPr lang="en-US" sz="2000" dirty="0"/>
          </a:p>
        </p:txBody>
      </p:sp>
      <p:pic>
        <p:nvPicPr>
          <p:cNvPr id="3" name="Picture 2">
            <a:extLst>
              <a:ext uri="{FF2B5EF4-FFF2-40B4-BE49-F238E27FC236}">
                <a16:creationId xmlns="" xmlns:a16="http://schemas.microsoft.com/office/drawing/2014/main" id="{D523F226-09B6-DEB9-E2B7-5D7B001A2761}"/>
              </a:ext>
            </a:extLst>
          </p:cNvPr>
          <p:cNvPicPr>
            <a:picLocks noChangeAspect="1"/>
          </p:cNvPicPr>
          <p:nvPr/>
        </p:nvPicPr>
        <p:blipFill>
          <a:blip r:embed="rId2"/>
          <a:srcRect/>
          <a:stretch>
            <a:fillRect/>
          </a:stretch>
        </p:blipFill>
        <p:spPr bwMode="auto">
          <a:xfrm>
            <a:off x="3891021" y="3657599"/>
            <a:ext cx="4829175" cy="30557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228930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2D0B8E22-6176-F530-FA84-230C154462F7}"/>
              </a:ext>
            </a:extLst>
          </p:cNvPr>
          <p:cNvSpPr>
            <a:spLocks noGrp="1"/>
          </p:cNvSpPr>
          <p:nvPr>
            <p:ph type="subTitle" idx="1"/>
          </p:nvPr>
        </p:nvSpPr>
        <p:spPr>
          <a:xfrm>
            <a:off x="782320" y="772796"/>
            <a:ext cx="10586720" cy="5069204"/>
          </a:xfrm>
        </p:spPr>
        <p:txBody>
          <a:bodyPr>
            <a:normAutofit/>
          </a:bodyPr>
          <a:lstStyle/>
          <a:p>
            <a:endParaRPr lang="en-US" sz="2000" dirty="0"/>
          </a:p>
          <a:p>
            <a:r>
              <a:rPr lang="en-US" sz="2400" b="1" dirty="0"/>
              <a:t>Cleanness :- </a:t>
            </a:r>
          </a:p>
          <a:p>
            <a:pPr algn="just"/>
            <a:r>
              <a:rPr lang="en-US" sz="2000" dirty="0"/>
              <a:t>Cleanness is very essential things for our </a:t>
            </a:r>
            <a:r>
              <a:rPr lang="en-US" sz="2000" dirty="0" smtClean="0"/>
              <a:t>society </a:t>
            </a:r>
            <a:r>
              <a:rPr lang="en-US" sz="2000" dirty="0"/>
              <a:t>and environment . It can help to save us from many fatal </a:t>
            </a:r>
            <a:r>
              <a:rPr lang="en-US" sz="2000" dirty="0" smtClean="0"/>
              <a:t>diseases </a:t>
            </a:r>
            <a:r>
              <a:rPr lang="en-US" sz="2000" dirty="0"/>
              <a:t>and make our life joyful. For this we have provided then many safety things like-shop, </a:t>
            </a:r>
            <a:r>
              <a:rPr lang="en-US" sz="2000" dirty="0" err="1" smtClean="0"/>
              <a:t>sanitaizer</a:t>
            </a:r>
            <a:r>
              <a:rPr lang="en-US" sz="2000" dirty="0" smtClean="0"/>
              <a:t>, </a:t>
            </a:r>
            <a:r>
              <a:rPr lang="en-US" sz="2000" dirty="0"/>
              <a:t>hand washes and also told How to use it, How to clean his </a:t>
            </a:r>
            <a:r>
              <a:rPr lang="en-US" sz="2000" dirty="0" smtClean="0"/>
              <a:t>houses, </a:t>
            </a:r>
            <a:r>
              <a:rPr lang="en-US" sz="2000" dirty="0"/>
              <a:t>Latrines and other places. </a:t>
            </a:r>
            <a:endParaRPr lang="en-IN"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 xmlns:a16="http://schemas.microsoft.com/office/drawing/2014/main" id="{C9BDE167-91DC-EBB2-EBC8-AFDC8A4E8ADA}"/>
              </a:ext>
            </a:extLst>
          </p:cNvPr>
          <p:cNvPicPr>
            <a:picLocks noChangeAspect="1"/>
          </p:cNvPicPr>
          <p:nvPr/>
        </p:nvPicPr>
        <p:blipFill>
          <a:blip r:embed="rId2"/>
          <a:srcRect/>
          <a:stretch>
            <a:fillRect/>
          </a:stretch>
        </p:blipFill>
        <p:spPr bwMode="auto">
          <a:xfrm>
            <a:off x="1356995" y="3514089"/>
            <a:ext cx="4647565" cy="25717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 xmlns:a16="http://schemas.microsoft.com/office/drawing/2014/main" id="{6D9158B8-CFEE-F315-59EA-514E32AFC09D}"/>
              </a:ext>
            </a:extLst>
          </p:cNvPr>
          <p:cNvPicPr>
            <a:picLocks noChangeAspect="1"/>
          </p:cNvPicPr>
          <p:nvPr/>
        </p:nvPicPr>
        <p:blipFill>
          <a:blip r:embed="rId3"/>
          <a:srcRect/>
          <a:stretch>
            <a:fillRect/>
          </a:stretch>
        </p:blipFill>
        <p:spPr bwMode="auto">
          <a:xfrm>
            <a:off x="6365875" y="3513454"/>
            <a:ext cx="4641850" cy="25730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57508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2D0B8E22-6176-F530-FA84-230C154462F7}"/>
              </a:ext>
            </a:extLst>
          </p:cNvPr>
          <p:cNvSpPr>
            <a:spLocks noGrp="1"/>
          </p:cNvSpPr>
          <p:nvPr>
            <p:ph type="subTitle" idx="1"/>
          </p:nvPr>
        </p:nvSpPr>
        <p:spPr>
          <a:xfrm>
            <a:off x="782320" y="772796"/>
            <a:ext cx="10586720" cy="5069204"/>
          </a:xfrm>
        </p:spPr>
        <p:txBody>
          <a:bodyPr>
            <a:normAutofit/>
          </a:bodyPr>
          <a:lstStyle/>
          <a:p>
            <a:endParaRPr lang="en-US" sz="2800" b="1" dirty="0"/>
          </a:p>
          <a:p>
            <a:r>
              <a:rPr lang="en-US" sz="2800" b="1" dirty="0"/>
              <a:t>Plantation:- </a:t>
            </a:r>
          </a:p>
          <a:p>
            <a:r>
              <a:rPr lang="en-US" sz="2000" dirty="0"/>
              <a:t>As we all know that without trees life is not possible. Trees produces oxygen gas what is the most important things for human as well as all the creatures and </a:t>
            </a:r>
            <a:r>
              <a:rPr lang="en-US" sz="2000" dirty="0" err="1"/>
              <a:t>absorves</a:t>
            </a:r>
            <a:r>
              <a:rPr lang="en-US" sz="2000" dirty="0"/>
              <a:t> most dangerous gas Carbon di Oxide, and also helps in raining. Now a days due to population deforestation is happening at large scale So regarding this problem we have inspired them to plantation in very large amount and to stop cutting trees</a:t>
            </a:r>
            <a:endParaRPr lang="en-IN" sz="3200" dirty="0">
              <a:solidFill>
                <a:srgbClr val="000000"/>
              </a:solidFill>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 xmlns:a16="http://schemas.microsoft.com/office/drawing/2014/main" id="{E1005441-723C-1ACF-DF41-855426170064}"/>
              </a:ext>
            </a:extLst>
          </p:cNvPr>
          <p:cNvPicPr>
            <a:picLocks noChangeAspect="1"/>
          </p:cNvPicPr>
          <p:nvPr/>
        </p:nvPicPr>
        <p:blipFill>
          <a:blip r:embed="rId2"/>
          <a:srcRect/>
          <a:stretch>
            <a:fillRect/>
          </a:stretch>
        </p:blipFill>
        <p:spPr bwMode="auto">
          <a:xfrm>
            <a:off x="2164080" y="3770216"/>
            <a:ext cx="3246437" cy="2965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 xmlns:a16="http://schemas.microsoft.com/office/drawing/2014/main" id="{57839502-37EF-6D9C-BCBC-737ED4E2CF7D}"/>
              </a:ext>
            </a:extLst>
          </p:cNvPr>
          <p:cNvPicPr>
            <a:picLocks noChangeAspect="1"/>
          </p:cNvPicPr>
          <p:nvPr/>
        </p:nvPicPr>
        <p:blipFill>
          <a:blip r:embed="rId3"/>
          <a:srcRect/>
          <a:stretch>
            <a:fillRect/>
          </a:stretch>
        </p:blipFill>
        <p:spPr bwMode="auto">
          <a:xfrm>
            <a:off x="5778500" y="3770216"/>
            <a:ext cx="3639820" cy="29658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84111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a slice of lemon in some water">
            <a:extLst>
              <a:ext uri="{FF2B5EF4-FFF2-40B4-BE49-F238E27FC236}">
                <a16:creationId xmlns="" xmlns:a16="http://schemas.microsoft.com/office/drawing/2014/main" id="{0E7FD06F-FD7E-4F39-B40E-790316D5A615}"/>
              </a:ext>
            </a:extLst>
          </p:cNvPr>
          <p:cNvPicPr>
            <a:picLocks noGrp="1" noChangeAspect="1"/>
          </p:cNvPicPr>
          <p:nvPr>
            <p:ph type="pic" sz="quarter" idx="13"/>
          </p:nvPr>
        </p:nvPicPr>
        <p:blipFill rotWithShape="1">
          <a:blip r:embed="rId3" cstate="screen">
            <a:extLst>
              <a:ext uri="{28A0092B-C50C-407E-A947-70E740481C1C}">
                <a14:useLocalDpi xmlns="" xmlns:a14="http://schemas.microsoft.com/office/drawing/2010/main" val="0"/>
              </a:ext>
            </a:extLst>
          </a:blip>
          <a:srcRect/>
          <a:stretch/>
        </p:blipFill>
        <p:spPr>
          <a:xfrm>
            <a:off x="746760" y="754380"/>
            <a:ext cx="10698480" cy="5349240"/>
          </a:xfrm>
        </p:spPr>
      </p:pic>
      <p:sp>
        <p:nvSpPr>
          <p:cNvPr id="9" name="Title 8">
            <a:extLst>
              <a:ext uri="{FF2B5EF4-FFF2-40B4-BE49-F238E27FC236}">
                <a16:creationId xmlns="" xmlns:a16="http://schemas.microsoft.com/office/drawing/2014/main" id="{AF764D8E-8D44-4B0E-A17E-DF05833AC7B7}"/>
              </a:ext>
            </a:extLst>
          </p:cNvPr>
          <p:cNvSpPr>
            <a:spLocks noGrp="1"/>
          </p:cNvSpPr>
          <p:nvPr>
            <p:ph type="ctrTitle"/>
          </p:nvPr>
        </p:nvSpPr>
        <p:spPr>
          <a:xfrm>
            <a:off x="5514393" y="4208106"/>
            <a:ext cx="6043998" cy="1895514"/>
          </a:xfrm>
        </p:spPr>
        <p:txBody>
          <a:bodyPr anchor="b" anchorCtr="0">
            <a:normAutofit fontScale="90000"/>
          </a:bodyPr>
          <a:lstStyle/>
          <a:p>
            <a:r>
              <a:rPr lang="en-US" dirty="0"/>
              <a:t>EFFECTIVENESS OF </a:t>
            </a:r>
            <a:r>
              <a:rPr lang="en-US" dirty="0" smtClean="0"/>
              <a:t>THE </a:t>
            </a:r>
            <a:br>
              <a:rPr lang="en-US" dirty="0" smtClean="0"/>
            </a:br>
            <a:r>
              <a:rPr lang="en-US" dirty="0" smtClean="0"/>
              <a:t>PROJECT </a:t>
            </a:r>
            <a:endParaRPr lang="en-US" dirty="0"/>
          </a:p>
        </p:txBody>
      </p:sp>
    </p:spTree>
    <p:extLst>
      <p:ext uri="{BB962C8B-B14F-4D97-AF65-F5344CB8AC3E}">
        <p14:creationId xmlns="" xmlns:p14="http://schemas.microsoft.com/office/powerpoint/2010/main" val="4094863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F9EBD5FE-BDBE-10C9-ABB9-38A376A2EFD7}"/>
              </a:ext>
            </a:extLst>
          </p:cNvPr>
          <p:cNvSpPr>
            <a:spLocks noGrp="1"/>
          </p:cNvSpPr>
          <p:nvPr>
            <p:ph type="subTitle" idx="1"/>
          </p:nvPr>
        </p:nvSpPr>
        <p:spPr>
          <a:xfrm>
            <a:off x="736021" y="347240"/>
            <a:ext cx="10445123" cy="6123007"/>
          </a:xfrm>
        </p:spPr>
        <p:txBody>
          <a:bodyPr>
            <a:normAutofit fontScale="92500"/>
          </a:bodyPr>
          <a:lstStyle/>
          <a:p>
            <a:pPr marL="234950" indent="-6350" algn="just">
              <a:lnSpc>
                <a:spcPct val="110000"/>
              </a:lnSpc>
              <a:spcAft>
                <a:spcPts val="865"/>
              </a:spcAft>
            </a:pPr>
            <a:endParaRPr lang="en-IN" sz="1800" dirty="0">
              <a:solidFill>
                <a:srgbClr val="000000"/>
              </a:solidFill>
              <a:effectLst/>
              <a:latin typeface="Times New Roman" panose="02020603050405020304" pitchFamily="18" charset="0"/>
              <a:ea typeface="Times New Roman" panose="02020603050405020304" pitchFamily="18" charset="0"/>
            </a:endParaRPr>
          </a:p>
          <a:p>
            <a:pPr marL="234950" indent="-6350" algn="just">
              <a:lnSpc>
                <a:spcPct val="110000"/>
              </a:lnSpc>
              <a:spcAft>
                <a:spcPts val="865"/>
              </a:spcAft>
            </a:pPr>
            <a:r>
              <a:rPr lang="en-US" sz="2100" dirty="0"/>
              <a:t>Successful implementation of Social Awareness </a:t>
            </a:r>
            <a:r>
              <a:rPr lang="en-US" sz="2100" dirty="0" smtClean="0"/>
              <a:t>postulates </a:t>
            </a:r>
            <a:r>
              <a:rPr lang="en-US" sz="2100" dirty="0"/>
              <a:t>will depend on all of society being engaged in the plan, and strong national and subnational coordination. To provide coordinated management of awareness , </a:t>
            </a:r>
            <a:r>
              <a:rPr lang="en-US" sz="2100" dirty="0" smtClean="0"/>
              <a:t>multidisciplinary </a:t>
            </a:r>
            <a:r>
              <a:rPr lang="en-US" sz="2100" dirty="0"/>
              <a:t>coordination cell should be activated, with the engagement of relevant ministries such as health, finance, education, transport, public works, sanitization, environment, social protection and agriculture. National authorities should as matter of need, develop operational plan to spread awareness. Plans should include civil society and national NGOs to extend the reach of awareness. National plans should also be developed for the prevention and mitigation of the social impacts of the crisis, including areas of the response that disproportionately affect women and girls. Informed and empowered populations can protect themselves by taking measures at individual and community level that will increase the awareness. By contrast, misleading, ambiguous, and false information can have serious negative public health consequences, including by </a:t>
            </a:r>
            <a:r>
              <a:rPr lang="en-US" sz="2100" dirty="0" err="1" smtClean="0"/>
              <a:t>undetermining</a:t>
            </a:r>
            <a:r>
              <a:rPr lang="en-US" sz="2100" dirty="0" smtClean="0"/>
              <a:t> </a:t>
            </a:r>
            <a:r>
              <a:rPr lang="en-US" sz="2100" dirty="0"/>
              <a:t>adherence to physical distancing measures and movement restrictions, promoting the hoarding and inappropriate use of essential supplies and equipment, and encouraging the inappropriate use of potentially dangerous or fatal curative and prophylactic measures without any evidence of benefit. In all the above, countries must ensure that communities, including the most hard-to-reach and </a:t>
            </a:r>
            <a:r>
              <a:rPr lang="en-US" sz="2100" dirty="0" err="1"/>
              <a:t>vulner</a:t>
            </a:r>
            <a:r>
              <a:rPr lang="en-US" sz="2100" dirty="0"/>
              <a:t>. </a:t>
            </a:r>
            <a:endParaRPr lang="en-IN" sz="2100" dirty="0"/>
          </a:p>
        </p:txBody>
      </p:sp>
    </p:spTree>
    <p:extLst>
      <p:ext uri="{BB962C8B-B14F-4D97-AF65-F5344CB8AC3E}">
        <p14:creationId xmlns="" xmlns:p14="http://schemas.microsoft.com/office/powerpoint/2010/main" val="56133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F0D641-5445-4CDB-BF23-DE481B54BE70}"/>
              </a:ext>
            </a:extLst>
          </p:cNvPr>
          <p:cNvSpPr>
            <a:spLocks noGrp="1"/>
          </p:cNvSpPr>
          <p:nvPr>
            <p:ph type="title"/>
          </p:nvPr>
        </p:nvSpPr>
        <p:spPr>
          <a:xfrm>
            <a:off x="5446598" y="1124363"/>
            <a:ext cx="5250030" cy="1345115"/>
          </a:xfrm>
        </p:spPr>
        <p:txBody>
          <a:bodyPr/>
          <a:lstStyle/>
          <a:p>
            <a:pPr algn="ctr"/>
            <a:r>
              <a:rPr lang="en-US" dirty="0"/>
              <a:t>CONCLUSION</a:t>
            </a:r>
          </a:p>
        </p:txBody>
      </p:sp>
      <p:sp>
        <p:nvSpPr>
          <p:cNvPr id="3" name="Content Placeholder 2">
            <a:extLst>
              <a:ext uri="{FF2B5EF4-FFF2-40B4-BE49-F238E27FC236}">
                <a16:creationId xmlns="" xmlns:a16="http://schemas.microsoft.com/office/drawing/2014/main" id="{E0C06BF1-24A8-4CC3-B36E-FCFA069BEC3F}"/>
              </a:ext>
            </a:extLst>
          </p:cNvPr>
          <p:cNvSpPr>
            <a:spLocks noGrp="1"/>
          </p:cNvSpPr>
          <p:nvPr>
            <p:ph idx="1"/>
          </p:nvPr>
        </p:nvSpPr>
        <p:spPr>
          <a:xfrm>
            <a:off x="5365575" y="1960494"/>
            <a:ext cx="5665097" cy="4104640"/>
          </a:xfrm>
        </p:spPr>
        <p:txBody>
          <a:bodyPr>
            <a:noAutofit/>
          </a:bodyPr>
          <a:lstStyle/>
          <a:p>
            <a:pPr marL="234950" indent="-6350" algn="just">
              <a:lnSpc>
                <a:spcPct val="110000"/>
              </a:lnSpc>
              <a:spcAft>
                <a:spcPts val="175"/>
              </a:spcAft>
            </a:pPr>
            <a:r>
              <a:rPr lang="en-US" sz="1600" dirty="0" smtClean="0"/>
              <a:t>The purpose of the project is to spread social awareness among the people how to handle the problems emotionally and financially . In recent years, a number of social forces have changed community life and the expectation for young people. In Bangladesh main problem is poverty .People are living below poverty line. Children are deprived of basic education, they are having health issues, and they are not getting proper food. So now Bangladesh government is working to help her people. Besides that now a days NGO are working for helping those children. So they need </a:t>
            </a:r>
            <a:r>
              <a:rPr lang="en-US" sz="1600" dirty="0" smtClean="0"/>
              <a:t>volunteers, </a:t>
            </a:r>
            <a:r>
              <a:rPr lang="en-US" sz="1600" dirty="0" smtClean="0"/>
              <a:t>man power. Through community development project they are getting help by us. So we should contribute something to our community that will not make our </a:t>
            </a:r>
            <a:r>
              <a:rPr lang="en-US" sz="1600" dirty="0" smtClean="0"/>
              <a:t>community only </a:t>
            </a:r>
            <a:r>
              <a:rPr lang="en-US" sz="1600" dirty="0" smtClean="0"/>
              <a:t>but also the entire world.</a:t>
            </a:r>
            <a:endParaRPr lang="en-IN" sz="2000" dirty="0">
              <a:solidFill>
                <a:srgbClr val="000000"/>
              </a:solidFill>
              <a:effectLst/>
              <a:latin typeface="Times New Roman" panose="02020603050405020304" pitchFamily="18" charset="0"/>
              <a:ea typeface="Times New Roman" panose="02020603050405020304" pitchFamily="18" charset="0"/>
            </a:endParaRPr>
          </a:p>
        </p:txBody>
      </p:sp>
      <p:sp>
        <p:nvSpPr>
          <p:cNvPr id="17" name="Footer Placeholder 16">
            <a:extLst>
              <a:ext uri="{FF2B5EF4-FFF2-40B4-BE49-F238E27FC236}">
                <a16:creationId xmlns="" xmlns:a16="http://schemas.microsoft.com/office/drawing/2014/main" id="{8DC7ED9C-0D38-4EB1-977B-7FBC2EA1D1F5}"/>
              </a:ext>
            </a:extLst>
          </p:cNvPr>
          <p:cNvSpPr>
            <a:spLocks noGrp="1"/>
          </p:cNvSpPr>
          <p:nvPr>
            <p:ph type="ftr" sz="quarter" idx="11"/>
          </p:nvPr>
        </p:nvSpPr>
        <p:spPr>
          <a:xfrm>
            <a:off x="1533393" y="4627984"/>
            <a:ext cx="631309" cy="365125"/>
          </a:xfrm>
        </p:spPr>
        <p:txBody>
          <a:bodyPr/>
          <a:lstStyle/>
          <a:p>
            <a:endParaRPr lang="en-US" dirty="0"/>
          </a:p>
        </p:txBody>
      </p:sp>
      <p:sp>
        <p:nvSpPr>
          <p:cNvPr id="16" name="Date Placeholder 15">
            <a:extLst>
              <a:ext uri="{FF2B5EF4-FFF2-40B4-BE49-F238E27FC236}">
                <a16:creationId xmlns="" xmlns:a16="http://schemas.microsoft.com/office/drawing/2014/main" id="{4B9484BA-DE40-439E-A2DE-3C851FDD5475}"/>
              </a:ext>
            </a:extLst>
          </p:cNvPr>
          <p:cNvSpPr>
            <a:spLocks noGrp="1"/>
          </p:cNvSpPr>
          <p:nvPr>
            <p:ph type="dt" sz="half" idx="10"/>
          </p:nvPr>
        </p:nvSpPr>
        <p:spPr>
          <a:xfrm>
            <a:off x="2995126" y="2780522"/>
            <a:ext cx="463358" cy="365125"/>
          </a:xfrm>
        </p:spPr>
        <p:txBody>
          <a:bodyPr/>
          <a:lstStyle/>
          <a:p>
            <a:endParaRPr lang="en-US" dirty="0"/>
          </a:p>
        </p:txBody>
      </p:sp>
      <p:sp>
        <p:nvSpPr>
          <p:cNvPr id="18" name="Slide Number Placeholder 17">
            <a:extLst>
              <a:ext uri="{FF2B5EF4-FFF2-40B4-BE49-F238E27FC236}">
                <a16:creationId xmlns="" xmlns:a16="http://schemas.microsoft.com/office/drawing/2014/main" id="{C96B839E-3F89-48A0-913B-EF8CF32905A0}"/>
              </a:ext>
            </a:extLst>
          </p:cNvPr>
          <p:cNvSpPr>
            <a:spLocks noGrp="1"/>
          </p:cNvSpPr>
          <p:nvPr>
            <p:ph type="sldNum" sz="quarter" idx="12"/>
          </p:nvPr>
        </p:nvSpPr>
        <p:spPr>
          <a:xfrm>
            <a:off x="4480187" y="3778898"/>
            <a:ext cx="530352" cy="365125"/>
          </a:xfrm>
        </p:spPr>
        <p:txBody>
          <a:bodyPr/>
          <a:lstStyle/>
          <a:p>
            <a:endParaRPr lang="en-US" dirty="0"/>
          </a:p>
        </p:txBody>
      </p:sp>
      <p:pic>
        <p:nvPicPr>
          <p:cNvPr id="15" name="Picture 14">
            <a:extLst>
              <a:ext uri="{FF2B5EF4-FFF2-40B4-BE49-F238E27FC236}">
                <a16:creationId xmlns="" xmlns:a16="http://schemas.microsoft.com/office/drawing/2014/main" id="{13CF5543-DDC3-3368-B7DC-9CB83840260F}"/>
              </a:ext>
            </a:extLst>
          </p:cNvPr>
          <p:cNvPicPr>
            <a:picLocks noChangeAspect="1"/>
          </p:cNvPicPr>
          <p:nvPr/>
        </p:nvPicPr>
        <p:blipFill>
          <a:blip r:embed="rId2"/>
          <a:srcRect/>
          <a:stretch>
            <a:fillRect/>
          </a:stretch>
        </p:blipFill>
        <p:spPr bwMode="auto">
          <a:xfrm>
            <a:off x="894238" y="877078"/>
            <a:ext cx="4238221" cy="51566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 xmlns:p14="http://schemas.microsoft.com/office/powerpoint/2010/main" val="1310275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FC2480-21DF-4547-B928-8E2BEDC4756E}"/>
              </a:ext>
            </a:extLst>
          </p:cNvPr>
          <p:cNvSpPr>
            <a:spLocks noGrp="1"/>
          </p:cNvSpPr>
          <p:nvPr>
            <p:ph type="title"/>
          </p:nvPr>
        </p:nvSpPr>
        <p:spPr>
          <a:xfrm>
            <a:off x="2590800" y="1791478"/>
            <a:ext cx="1813249" cy="429208"/>
          </a:xfrm>
        </p:spPr>
        <p:txBody>
          <a:bodyPr/>
          <a:lstStyle/>
          <a:p>
            <a:endParaRPr lang="en-US" sz="1800" dirty="0"/>
          </a:p>
        </p:txBody>
      </p:sp>
      <p:sp>
        <p:nvSpPr>
          <p:cNvPr id="3" name="Content Placeholder 2">
            <a:extLst>
              <a:ext uri="{FF2B5EF4-FFF2-40B4-BE49-F238E27FC236}">
                <a16:creationId xmlns="" xmlns:a16="http://schemas.microsoft.com/office/drawing/2014/main" id="{6BC2C5F0-17A2-4505-B62E-A5178B8CB725}"/>
              </a:ext>
            </a:extLst>
          </p:cNvPr>
          <p:cNvSpPr>
            <a:spLocks noGrp="1"/>
          </p:cNvSpPr>
          <p:nvPr>
            <p:ph idx="1"/>
          </p:nvPr>
        </p:nvSpPr>
        <p:spPr>
          <a:xfrm>
            <a:off x="3144417" y="3135087"/>
            <a:ext cx="1324947" cy="270588"/>
          </a:xfrm>
        </p:spPr>
        <p:txBody>
          <a:bodyPr>
            <a:normAutofit/>
          </a:bodyPr>
          <a:lstStyle/>
          <a:p>
            <a:endParaRPr lang="en-US" sz="1100" b="1" dirty="0"/>
          </a:p>
        </p:txBody>
      </p:sp>
      <p:sp>
        <p:nvSpPr>
          <p:cNvPr id="14" name="Footer Placeholder 13">
            <a:extLst>
              <a:ext uri="{FF2B5EF4-FFF2-40B4-BE49-F238E27FC236}">
                <a16:creationId xmlns="" xmlns:a16="http://schemas.microsoft.com/office/drawing/2014/main" id="{C477F264-F65D-4387-BC7C-C7ABF157EC28}"/>
              </a:ext>
            </a:extLst>
          </p:cNvPr>
          <p:cNvSpPr>
            <a:spLocks noGrp="1"/>
          </p:cNvSpPr>
          <p:nvPr>
            <p:ph type="ftr" sz="quarter" idx="11"/>
          </p:nvPr>
        </p:nvSpPr>
        <p:spPr>
          <a:xfrm>
            <a:off x="3968683" y="3788228"/>
            <a:ext cx="556664" cy="365125"/>
          </a:xfrm>
        </p:spPr>
        <p:txBody>
          <a:bodyPr/>
          <a:lstStyle/>
          <a:p>
            <a:endParaRPr lang="en-US" dirty="0"/>
          </a:p>
        </p:txBody>
      </p:sp>
      <p:sp>
        <p:nvSpPr>
          <p:cNvPr id="13" name="Date Placeholder 12">
            <a:extLst>
              <a:ext uri="{FF2B5EF4-FFF2-40B4-BE49-F238E27FC236}">
                <a16:creationId xmlns="" xmlns:a16="http://schemas.microsoft.com/office/drawing/2014/main" id="{0F7E0785-BC2C-4F58-B5AF-3AC18AC72BB8}"/>
              </a:ext>
            </a:extLst>
          </p:cNvPr>
          <p:cNvSpPr>
            <a:spLocks noGrp="1"/>
          </p:cNvSpPr>
          <p:nvPr>
            <p:ph type="dt" sz="half" idx="10"/>
          </p:nvPr>
        </p:nvSpPr>
        <p:spPr>
          <a:xfrm>
            <a:off x="7063273" y="4338734"/>
            <a:ext cx="482019" cy="365125"/>
          </a:xfrm>
        </p:spPr>
        <p:txBody>
          <a:bodyPr/>
          <a:lstStyle/>
          <a:p>
            <a:endParaRPr lang="en-US" dirty="0"/>
          </a:p>
        </p:txBody>
      </p:sp>
      <p:pic>
        <p:nvPicPr>
          <p:cNvPr id="3075" name="Picture 3" descr="C:\Users\Lenovo\Downloads\4.jpg"/>
          <p:cNvPicPr>
            <a:picLocks noChangeAspect="1" noChangeArrowheads="1"/>
          </p:cNvPicPr>
          <p:nvPr/>
        </p:nvPicPr>
        <p:blipFill>
          <a:blip r:embed="rId2"/>
          <a:srcRect/>
          <a:stretch>
            <a:fillRect/>
          </a:stretch>
        </p:blipFill>
        <p:spPr bwMode="auto">
          <a:xfrm>
            <a:off x="1978089" y="1213522"/>
            <a:ext cx="6736703" cy="4188117"/>
          </a:xfrm>
          <a:prstGeom prst="rect">
            <a:avLst/>
          </a:prstGeom>
          <a:noFill/>
        </p:spPr>
      </p:pic>
    </p:spTree>
    <p:extLst>
      <p:ext uri="{BB962C8B-B14F-4D97-AF65-F5344CB8AC3E}">
        <p14:creationId xmlns="" xmlns:p14="http://schemas.microsoft.com/office/powerpoint/2010/main" val="3872894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 xmlns:a16="http://schemas.microsoft.com/office/drawing/2014/main" id="{7DEDB621-4A3B-4764-5C09-A92DAA35FBA3}"/>
              </a:ext>
            </a:extLst>
          </p:cNvPr>
          <p:cNvSpPr>
            <a:spLocks noGrp="1"/>
          </p:cNvSpPr>
          <p:nvPr>
            <p:ph type="ftr" sz="quarter" idx="11"/>
          </p:nvPr>
        </p:nvSpPr>
        <p:spPr>
          <a:xfrm>
            <a:off x="4099311" y="4898572"/>
            <a:ext cx="1247130" cy="365125"/>
          </a:xfrm>
        </p:spPr>
        <p:txBody>
          <a:bodyPr/>
          <a:lstStyle/>
          <a:p>
            <a:endParaRPr lang="en-US" dirty="0"/>
          </a:p>
        </p:txBody>
      </p:sp>
      <p:sp>
        <p:nvSpPr>
          <p:cNvPr id="8" name="Date Placeholder 7">
            <a:extLst>
              <a:ext uri="{FF2B5EF4-FFF2-40B4-BE49-F238E27FC236}">
                <a16:creationId xmlns="" xmlns:a16="http://schemas.microsoft.com/office/drawing/2014/main" id="{473D91C1-DF32-965A-64D5-5DF0474307C6}"/>
              </a:ext>
            </a:extLst>
          </p:cNvPr>
          <p:cNvSpPr>
            <a:spLocks noGrp="1"/>
          </p:cNvSpPr>
          <p:nvPr>
            <p:ph type="dt" sz="half" idx="10"/>
          </p:nvPr>
        </p:nvSpPr>
        <p:spPr>
          <a:xfrm>
            <a:off x="8640146" y="5365102"/>
            <a:ext cx="444697" cy="365125"/>
          </a:xfrm>
        </p:spPr>
        <p:txBody>
          <a:bodyPr/>
          <a:lstStyle/>
          <a:p>
            <a:endParaRPr lang="en-US" dirty="0"/>
          </a:p>
        </p:txBody>
      </p:sp>
      <p:sp>
        <p:nvSpPr>
          <p:cNvPr id="9" name="Slide Number Placeholder 8">
            <a:extLst>
              <a:ext uri="{FF2B5EF4-FFF2-40B4-BE49-F238E27FC236}">
                <a16:creationId xmlns="" xmlns:a16="http://schemas.microsoft.com/office/drawing/2014/main" id="{4AD733C6-6090-70EB-395F-563882BBC2D3}"/>
              </a:ext>
            </a:extLst>
          </p:cNvPr>
          <p:cNvSpPr>
            <a:spLocks noGrp="1"/>
          </p:cNvSpPr>
          <p:nvPr>
            <p:ph type="sldNum" sz="quarter" idx="12"/>
          </p:nvPr>
        </p:nvSpPr>
        <p:spPr>
          <a:xfrm>
            <a:off x="9126831" y="5645020"/>
            <a:ext cx="465038" cy="261257"/>
          </a:xfrm>
        </p:spPr>
        <p:txBody>
          <a:bodyPr/>
          <a:lstStyle/>
          <a:p>
            <a:endParaRPr lang="en-US" sz="600" dirty="0"/>
          </a:p>
        </p:txBody>
      </p:sp>
      <p:grpSp>
        <p:nvGrpSpPr>
          <p:cNvPr id="4" name="Group 3">
            <a:extLst>
              <a:ext uri="{FF2B5EF4-FFF2-40B4-BE49-F238E27FC236}">
                <a16:creationId xmlns="" xmlns:a16="http://schemas.microsoft.com/office/drawing/2014/main" id="{DDC68344-097A-9F9E-B36D-637DC9331EAF}"/>
              </a:ext>
            </a:extLst>
          </p:cNvPr>
          <p:cNvGrpSpPr/>
          <p:nvPr/>
        </p:nvGrpSpPr>
        <p:grpSpPr>
          <a:xfrm>
            <a:off x="2526762" y="5299403"/>
            <a:ext cx="6671946" cy="38975"/>
            <a:chOff x="0" y="9712451"/>
            <a:chExt cx="6672072" cy="64008"/>
          </a:xfrm>
        </p:grpSpPr>
        <p:sp>
          <p:nvSpPr>
            <p:cNvPr id="5" name="Shape 245">
              <a:extLst>
                <a:ext uri="{FF2B5EF4-FFF2-40B4-BE49-F238E27FC236}">
                  <a16:creationId xmlns="" xmlns:a16="http://schemas.microsoft.com/office/drawing/2014/main" id="{C0D9BA45-93C8-AC0E-94BE-C768952153F1}"/>
                </a:ext>
              </a:extLst>
            </p:cNvPr>
            <p:cNvSpPr/>
            <p:nvPr/>
          </p:nvSpPr>
          <p:spPr>
            <a:xfrm>
              <a:off x="18288" y="9730739"/>
              <a:ext cx="3326892" cy="45720"/>
            </a:xfrm>
            <a:custGeom>
              <a:avLst/>
              <a:gdLst/>
              <a:ahLst/>
              <a:cxnLst/>
              <a:rect l="0" t="0" r="0" b="0"/>
              <a:pathLst>
                <a:path w="3326892" h="45720">
                  <a:moveTo>
                    <a:pt x="3048" y="0"/>
                  </a:moveTo>
                  <a:lnTo>
                    <a:pt x="3326892" y="0"/>
                  </a:lnTo>
                  <a:lnTo>
                    <a:pt x="3326892" y="6096"/>
                  </a:lnTo>
                  <a:lnTo>
                    <a:pt x="6096" y="6096"/>
                  </a:lnTo>
                  <a:lnTo>
                    <a:pt x="6096" y="39624"/>
                  </a:lnTo>
                  <a:lnTo>
                    <a:pt x="3326892" y="39624"/>
                  </a:lnTo>
                  <a:lnTo>
                    <a:pt x="3326892" y="45720"/>
                  </a:lnTo>
                  <a:lnTo>
                    <a:pt x="3048" y="45720"/>
                  </a:lnTo>
                  <a:cubicBezTo>
                    <a:pt x="1524" y="45720"/>
                    <a:pt x="0" y="44196"/>
                    <a:pt x="0" y="42672"/>
                  </a:cubicBezTo>
                  <a:lnTo>
                    <a:pt x="0" y="3048"/>
                  </a:lnTo>
                  <a:cubicBezTo>
                    <a:pt x="0" y="1524"/>
                    <a:pt x="1524" y="0"/>
                    <a:pt x="3048" y="0"/>
                  </a:cubicBezTo>
                  <a:close/>
                </a:path>
              </a:pathLst>
            </a:custGeom>
            <a:ln w="0" cap="flat">
              <a:miter lim="127000"/>
            </a:ln>
          </p:spPr>
          <p:style>
            <a:lnRef idx="0">
              <a:srgbClr val="000000">
                <a:alpha val="0"/>
              </a:srgbClr>
            </a:lnRef>
            <a:fillRef idx="1">
              <a:srgbClr val="ED7C30"/>
            </a:fillRef>
            <a:effectRef idx="0">
              <a:scrgbClr r="0" g="0" b="0"/>
            </a:effectRef>
            <a:fontRef idx="none"/>
          </p:style>
          <p:txBody>
            <a:bodyPr/>
            <a:lstStyle/>
            <a:p>
              <a:endParaRPr lang="en-IN"/>
            </a:p>
          </p:txBody>
        </p:sp>
        <p:sp>
          <p:nvSpPr>
            <p:cNvPr id="6" name="Shape 246">
              <a:extLst>
                <a:ext uri="{FF2B5EF4-FFF2-40B4-BE49-F238E27FC236}">
                  <a16:creationId xmlns="" xmlns:a16="http://schemas.microsoft.com/office/drawing/2014/main" id="{EA0A88E7-426C-4C06-A7B6-D06B0AD26B9E}"/>
                </a:ext>
              </a:extLst>
            </p:cNvPr>
            <p:cNvSpPr/>
            <p:nvPr/>
          </p:nvSpPr>
          <p:spPr>
            <a:xfrm>
              <a:off x="3345180" y="9730739"/>
              <a:ext cx="3326892" cy="45720"/>
            </a:xfrm>
            <a:custGeom>
              <a:avLst/>
              <a:gdLst/>
              <a:ahLst/>
              <a:cxnLst/>
              <a:rect l="0" t="0" r="0" b="0"/>
              <a:pathLst>
                <a:path w="3326892" h="45720">
                  <a:moveTo>
                    <a:pt x="0" y="0"/>
                  </a:moveTo>
                  <a:lnTo>
                    <a:pt x="3323843" y="0"/>
                  </a:lnTo>
                  <a:cubicBezTo>
                    <a:pt x="3325368" y="0"/>
                    <a:pt x="3326892" y="1524"/>
                    <a:pt x="3326892" y="3048"/>
                  </a:cubicBezTo>
                  <a:lnTo>
                    <a:pt x="3326892" y="42672"/>
                  </a:lnTo>
                  <a:cubicBezTo>
                    <a:pt x="3326892" y="44196"/>
                    <a:pt x="3325368" y="45720"/>
                    <a:pt x="3323843" y="45720"/>
                  </a:cubicBezTo>
                  <a:lnTo>
                    <a:pt x="0" y="45720"/>
                  </a:lnTo>
                  <a:lnTo>
                    <a:pt x="0" y="39624"/>
                  </a:lnTo>
                  <a:lnTo>
                    <a:pt x="3320796" y="39624"/>
                  </a:lnTo>
                  <a:lnTo>
                    <a:pt x="3320796" y="6096"/>
                  </a:lnTo>
                  <a:lnTo>
                    <a:pt x="0" y="6096"/>
                  </a:lnTo>
                  <a:lnTo>
                    <a:pt x="0" y="0"/>
                  </a:lnTo>
                  <a:close/>
                </a:path>
              </a:pathLst>
            </a:custGeom>
            <a:ln w="0" cap="flat">
              <a:miter lim="127000"/>
            </a:ln>
          </p:spPr>
          <p:style>
            <a:lnRef idx="0">
              <a:srgbClr val="000000">
                <a:alpha val="0"/>
              </a:srgbClr>
            </a:lnRef>
            <a:fillRef idx="1">
              <a:srgbClr val="ED7C30"/>
            </a:fillRef>
            <a:effectRef idx="0">
              <a:scrgbClr r="0" g="0" b="0"/>
            </a:effectRef>
            <a:fontRef idx="none"/>
          </p:style>
          <p:txBody>
            <a:bodyPr/>
            <a:lstStyle/>
            <a:p>
              <a:endParaRPr lang="en-IN"/>
            </a:p>
          </p:txBody>
        </p:sp>
        <p:sp>
          <p:nvSpPr>
            <p:cNvPr id="11" name="Shape 247">
              <a:extLst>
                <a:ext uri="{FF2B5EF4-FFF2-40B4-BE49-F238E27FC236}">
                  <a16:creationId xmlns="" xmlns:a16="http://schemas.microsoft.com/office/drawing/2014/main" id="{693E1E7E-7513-9D34-4B1A-7FF2F57F3C22}"/>
                </a:ext>
              </a:extLst>
            </p:cNvPr>
            <p:cNvSpPr/>
            <p:nvPr/>
          </p:nvSpPr>
          <p:spPr>
            <a:xfrm>
              <a:off x="0" y="9712451"/>
              <a:ext cx="6647688" cy="39624"/>
            </a:xfrm>
            <a:custGeom>
              <a:avLst/>
              <a:gdLst/>
              <a:ahLst/>
              <a:cxnLst/>
              <a:rect l="0" t="0" r="0" b="0"/>
              <a:pathLst>
                <a:path w="6647688" h="39624">
                  <a:moveTo>
                    <a:pt x="0" y="0"/>
                  </a:moveTo>
                  <a:lnTo>
                    <a:pt x="6647688" y="0"/>
                  </a:lnTo>
                  <a:lnTo>
                    <a:pt x="6647688" y="39624"/>
                  </a:lnTo>
                  <a:lnTo>
                    <a:pt x="0" y="39624"/>
                  </a:lnTo>
                  <a:close/>
                </a:path>
              </a:pathLst>
            </a:custGeom>
            <a:ln w="6096" cap="flat">
              <a:round/>
            </a:ln>
          </p:spPr>
          <p:style>
            <a:lnRef idx="1">
              <a:srgbClr val="ED7C30"/>
            </a:lnRef>
            <a:fillRef idx="0">
              <a:srgbClr val="000000">
                <a:alpha val="0"/>
              </a:srgbClr>
            </a:fillRef>
            <a:effectRef idx="0">
              <a:scrgbClr r="0" g="0" b="0"/>
            </a:effectRef>
            <a:fontRef idx="none"/>
          </p:style>
          <p:txBody>
            <a:bodyPr/>
            <a:lstStyle/>
            <a:p>
              <a:endParaRPr lang="en-IN"/>
            </a:p>
          </p:txBody>
        </p:sp>
      </p:grpSp>
      <p:pic>
        <p:nvPicPr>
          <p:cNvPr id="3" name="Picture 2">
            <a:extLst>
              <a:ext uri="{FF2B5EF4-FFF2-40B4-BE49-F238E27FC236}">
                <a16:creationId xmlns="" xmlns:a16="http://schemas.microsoft.com/office/drawing/2014/main" id="{CD2B4280-39C5-FFF7-DEAB-E91EFF5DC7CB}"/>
              </a:ext>
            </a:extLst>
          </p:cNvPr>
          <p:cNvPicPr>
            <a:picLocks noChangeAspect="1"/>
          </p:cNvPicPr>
          <p:nvPr/>
        </p:nvPicPr>
        <p:blipFill>
          <a:blip r:embed="rId2"/>
          <a:stretch>
            <a:fillRect/>
          </a:stretch>
        </p:blipFill>
        <p:spPr>
          <a:xfrm>
            <a:off x="2024742" y="841981"/>
            <a:ext cx="8349125" cy="5793271"/>
          </a:xfrm>
          <a:prstGeom prst="rect">
            <a:avLst/>
          </a:prstGeom>
        </p:spPr>
      </p:pic>
    </p:spTree>
    <p:extLst>
      <p:ext uri="{BB962C8B-B14F-4D97-AF65-F5344CB8AC3E}">
        <p14:creationId xmlns="" xmlns:p14="http://schemas.microsoft.com/office/powerpoint/2010/main" val="615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393C99-3405-401F-845E-319BF90316CA}"/>
              </a:ext>
            </a:extLst>
          </p:cNvPr>
          <p:cNvSpPr>
            <a:spLocks noGrp="1"/>
          </p:cNvSpPr>
          <p:nvPr>
            <p:ph type="title"/>
          </p:nvPr>
        </p:nvSpPr>
        <p:spPr>
          <a:xfrm>
            <a:off x="6096000" y="1031514"/>
            <a:ext cx="4565650" cy="1344613"/>
          </a:xfrm>
        </p:spPr>
        <p:txBody>
          <a:bodyPr/>
          <a:lstStyle/>
          <a:p>
            <a:r>
              <a:rPr lang="en-US" b="1" dirty="0"/>
              <a:t>Introduction</a:t>
            </a:r>
          </a:p>
        </p:txBody>
      </p:sp>
      <p:sp>
        <p:nvSpPr>
          <p:cNvPr id="3" name="Content Placeholder 2">
            <a:extLst>
              <a:ext uri="{FF2B5EF4-FFF2-40B4-BE49-F238E27FC236}">
                <a16:creationId xmlns="" xmlns:a16="http://schemas.microsoft.com/office/drawing/2014/main" id="{A073D1DB-1EA9-40AB-8379-2FFFEEA584FE}"/>
              </a:ext>
            </a:extLst>
          </p:cNvPr>
          <p:cNvSpPr>
            <a:spLocks noGrp="1"/>
          </p:cNvSpPr>
          <p:nvPr>
            <p:ph idx="1"/>
          </p:nvPr>
        </p:nvSpPr>
        <p:spPr>
          <a:xfrm>
            <a:off x="5980252" y="1926358"/>
            <a:ext cx="4946249" cy="4023029"/>
          </a:xfrm>
        </p:spPr>
        <p:txBody>
          <a:bodyPr>
            <a:noAutofit/>
          </a:bodyPr>
          <a:lstStyle/>
          <a:p>
            <a:pPr algn="just"/>
            <a:r>
              <a:rPr lang="en-US" sz="2000" dirty="0"/>
              <a:t>The meaning of Social Awareness is to empathetically consider the perspectives of those around a person and apply that knowledge to guide an individual's choice of words and actions within a specific social situation. This lens of social awareness will bring about a more cohesive, positive interaction between an individual and their surroundings. </a:t>
            </a:r>
          </a:p>
          <a:p>
            <a:pPr algn="just"/>
            <a:r>
              <a:rPr lang="en-US" sz="2000" dirty="0"/>
              <a:t>Social awareness is a skill that is developed during childhood and perfected as an individual ages.</a:t>
            </a:r>
          </a:p>
        </p:txBody>
      </p:sp>
      <p:sp>
        <p:nvSpPr>
          <p:cNvPr id="14" name="Footer Placeholder 13">
            <a:extLst>
              <a:ext uri="{FF2B5EF4-FFF2-40B4-BE49-F238E27FC236}">
                <a16:creationId xmlns="" xmlns:a16="http://schemas.microsoft.com/office/drawing/2014/main" id="{E6F2DABA-211D-4B68-8BC7-AB9312B11CC7}"/>
              </a:ext>
            </a:extLst>
          </p:cNvPr>
          <p:cNvSpPr>
            <a:spLocks noGrp="1"/>
          </p:cNvSpPr>
          <p:nvPr>
            <p:ph type="ftr" sz="quarter" idx="11"/>
          </p:nvPr>
        </p:nvSpPr>
        <p:spPr>
          <a:xfrm>
            <a:off x="1785319" y="3368351"/>
            <a:ext cx="677962" cy="365125"/>
          </a:xfrm>
        </p:spPr>
        <p:txBody>
          <a:bodyPr/>
          <a:lstStyle/>
          <a:p>
            <a:endParaRPr lang="en-US" dirty="0"/>
          </a:p>
        </p:txBody>
      </p:sp>
      <p:sp>
        <p:nvSpPr>
          <p:cNvPr id="13" name="Date Placeholder 12">
            <a:extLst>
              <a:ext uri="{FF2B5EF4-FFF2-40B4-BE49-F238E27FC236}">
                <a16:creationId xmlns="" xmlns:a16="http://schemas.microsoft.com/office/drawing/2014/main" id="{46056F2E-FFB6-4169-9ECD-E267A69DC10F}"/>
              </a:ext>
            </a:extLst>
          </p:cNvPr>
          <p:cNvSpPr>
            <a:spLocks noGrp="1"/>
          </p:cNvSpPr>
          <p:nvPr>
            <p:ph type="dt" sz="half" idx="10"/>
          </p:nvPr>
        </p:nvSpPr>
        <p:spPr>
          <a:xfrm>
            <a:off x="3601617" y="3209730"/>
            <a:ext cx="491350" cy="365125"/>
          </a:xfrm>
        </p:spPr>
        <p:txBody>
          <a:bodyPr/>
          <a:lstStyle/>
          <a:p>
            <a:endParaRPr lang="en-US" dirty="0"/>
          </a:p>
        </p:txBody>
      </p:sp>
      <p:sp>
        <p:nvSpPr>
          <p:cNvPr id="15" name="Slide Number Placeholder 14">
            <a:extLst>
              <a:ext uri="{FF2B5EF4-FFF2-40B4-BE49-F238E27FC236}">
                <a16:creationId xmlns="" xmlns:a16="http://schemas.microsoft.com/office/drawing/2014/main" id="{6EA7615A-2736-464C-81F6-BFD25DAD0E64}"/>
              </a:ext>
            </a:extLst>
          </p:cNvPr>
          <p:cNvSpPr>
            <a:spLocks noGrp="1"/>
          </p:cNvSpPr>
          <p:nvPr>
            <p:ph type="sldNum" sz="quarter" idx="12"/>
          </p:nvPr>
        </p:nvSpPr>
        <p:spPr>
          <a:xfrm>
            <a:off x="4498848" y="4310743"/>
            <a:ext cx="530352" cy="365125"/>
          </a:xfrm>
        </p:spPr>
        <p:txBody>
          <a:bodyPr/>
          <a:lstStyle/>
          <a:p>
            <a:endParaRPr lang="en-US" dirty="0"/>
          </a:p>
        </p:txBody>
      </p:sp>
      <p:pic>
        <p:nvPicPr>
          <p:cNvPr id="1026" name="Picture 2" descr="See the source image">
            <a:extLst>
              <a:ext uri="{FF2B5EF4-FFF2-40B4-BE49-F238E27FC236}">
                <a16:creationId xmlns="" xmlns:a16="http://schemas.microsoft.com/office/drawing/2014/main" id="{FE107066-15EF-83B2-A23F-81A85025D36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6389" y="1302226"/>
            <a:ext cx="4803377" cy="445849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5928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a slice of lemon in some water">
            <a:extLst>
              <a:ext uri="{FF2B5EF4-FFF2-40B4-BE49-F238E27FC236}">
                <a16:creationId xmlns="" xmlns:a16="http://schemas.microsoft.com/office/drawing/2014/main" id="{0E7FD06F-FD7E-4F39-B40E-790316D5A615}"/>
              </a:ext>
            </a:extLst>
          </p:cNvPr>
          <p:cNvPicPr>
            <a:picLocks noGrp="1" noChangeAspect="1"/>
          </p:cNvPicPr>
          <p:nvPr>
            <p:ph type="pic" sz="quarter" idx="13"/>
          </p:nvPr>
        </p:nvPicPr>
        <p:blipFill rotWithShape="1">
          <a:blip r:embed="rId3" cstate="screen">
            <a:extLst>
              <a:ext uri="{28A0092B-C50C-407E-A947-70E740481C1C}">
                <a14:useLocalDpi xmlns="" xmlns:a14="http://schemas.microsoft.com/office/drawing/2010/main" val="0"/>
              </a:ext>
            </a:extLst>
          </a:blip>
          <a:srcRect/>
          <a:stretch/>
        </p:blipFill>
        <p:spPr>
          <a:xfrm>
            <a:off x="746760" y="754380"/>
            <a:ext cx="10698480" cy="5349240"/>
          </a:xfrm>
        </p:spPr>
      </p:pic>
      <p:sp>
        <p:nvSpPr>
          <p:cNvPr id="9" name="Title 8">
            <a:extLst>
              <a:ext uri="{FF2B5EF4-FFF2-40B4-BE49-F238E27FC236}">
                <a16:creationId xmlns="" xmlns:a16="http://schemas.microsoft.com/office/drawing/2014/main" id="{AF764D8E-8D44-4B0E-A17E-DF05833AC7B7}"/>
              </a:ext>
            </a:extLst>
          </p:cNvPr>
          <p:cNvSpPr>
            <a:spLocks noGrp="1"/>
          </p:cNvSpPr>
          <p:nvPr>
            <p:ph type="ctrTitle"/>
          </p:nvPr>
        </p:nvSpPr>
        <p:spPr>
          <a:xfrm>
            <a:off x="5181600" y="4754880"/>
            <a:ext cx="5900928" cy="467360"/>
          </a:xfrm>
        </p:spPr>
        <p:txBody>
          <a:bodyPr anchor="b" anchorCtr="0">
            <a:normAutofit fontScale="90000"/>
          </a:bodyPr>
          <a:lstStyle/>
          <a:p>
            <a:r>
              <a:rPr lang="en-US" dirty="0"/>
              <a:t>PEROBLEM</a:t>
            </a:r>
            <a:br>
              <a:rPr lang="en-US" dirty="0"/>
            </a:br>
            <a:r>
              <a:rPr lang="en-US" dirty="0"/>
              <a:t>IDENTIFICATION </a:t>
            </a:r>
          </a:p>
        </p:txBody>
      </p:sp>
    </p:spTree>
    <p:extLst>
      <p:ext uri="{BB962C8B-B14F-4D97-AF65-F5344CB8AC3E}">
        <p14:creationId xmlns="" xmlns:p14="http://schemas.microsoft.com/office/powerpoint/2010/main" val="714287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2D0B8E22-6176-F530-FA84-230C154462F7}"/>
              </a:ext>
            </a:extLst>
          </p:cNvPr>
          <p:cNvSpPr>
            <a:spLocks noGrp="1"/>
          </p:cNvSpPr>
          <p:nvPr>
            <p:ph type="subTitle" idx="1"/>
          </p:nvPr>
        </p:nvSpPr>
        <p:spPr>
          <a:xfrm>
            <a:off x="782320" y="772795"/>
            <a:ext cx="10586720" cy="5269189"/>
          </a:xfrm>
        </p:spPr>
        <p:txBody>
          <a:bodyPr>
            <a:noAutofit/>
          </a:bodyPr>
          <a:lstStyle/>
          <a:p>
            <a:endParaRPr lang="en-IN" sz="1400" dirty="0">
              <a:solidFill>
                <a:srgbClr val="000000"/>
              </a:solidFill>
              <a:effectLst/>
              <a:latin typeface="21"/>
              <a:ea typeface="Times New Roman" panose="02020603050405020304" pitchFamily="18" charset="0"/>
            </a:endParaRPr>
          </a:p>
          <a:p>
            <a:pPr algn="just">
              <a:lnSpc>
                <a:spcPct val="115000"/>
              </a:lnSpc>
            </a:pPr>
            <a:r>
              <a:rPr lang="en-US" sz="2000" dirty="0">
                <a:solidFill>
                  <a:srgbClr val="0D0D0D"/>
                </a:solidFill>
                <a:effectLst/>
                <a:latin typeface="21"/>
                <a:ea typeface="Times New Roman" panose="02020603050405020304" pitchFamily="18" charset="0"/>
              </a:rPr>
              <a:t>We are social creatures, and we live in a world where relationships and social interactions play a large part in a successful life. This makes having the ability to understand the emotions of others incredibly important. </a:t>
            </a:r>
            <a:endParaRPr lang="en-IN" sz="2000" dirty="0">
              <a:effectLst/>
              <a:latin typeface="21"/>
              <a:ea typeface="Times New Roman" panose="02020603050405020304" pitchFamily="18" charset="0"/>
            </a:endParaRPr>
          </a:p>
          <a:p>
            <a:pPr algn="just">
              <a:lnSpc>
                <a:spcPct val="115000"/>
              </a:lnSpc>
            </a:pPr>
            <a:r>
              <a:rPr lang="en-US" sz="2000" dirty="0">
                <a:solidFill>
                  <a:srgbClr val="0D0D0D"/>
                </a:solidFill>
                <a:effectLst/>
                <a:latin typeface="21"/>
                <a:ea typeface="Times New Roman" panose="02020603050405020304" pitchFamily="18" charset="0"/>
              </a:rPr>
              <a:t>If we </a:t>
            </a:r>
            <a:r>
              <a:rPr lang="en-US" sz="2000" dirty="0" smtClean="0">
                <a:solidFill>
                  <a:srgbClr val="0D0D0D"/>
                </a:solidFill>
                <a:effectLst/>
                <a:latin typeface="21"/>
                <a:ea typeface="Times New Roman" panose="02020603050405020304" pitchFamily="18" charset="0"/>
              </a:rPr>
              <a:t>have lack of social </a:t>
            </a:r>
            <a:r>
              <a:rPr lang="en-US" sz="2000" dirty="0">
                <a:solidFill>
                  <a:srgbClr val="0D0D0D"/>
                </a:solidFill>
                <a:effectLst/>
                <a:latin typeface="21"/>
                <a:ea typeface="Times New Roman" panose="02020603050405020304" pitchFamily="18" charset="0"/>
              </a:rPr>
              <a:t>awareness, then it can cause our lives to be much more difficult and full of friction.</a:t>
            </a:r>
            <a:endParaRPr lang="en-IN" sz="2000" dirty="0">
              <a:effectLst/>
              <a:latin typeface="21"/>
              <a:ea typeface="Times New Roman" panose="02020603050405020304" pitchFamily="18" charset="0"/>
            </a:endParaRPr>
          </a:p>
          <a:p>
            <a:pPr algn="just">
              <a:lnSpc>
                <a:spcPct val="115000"/>
              </a:lnSpc>
            </a:pPr>
            <a:r>
              <a:rPr lang="en-US" sz="2000" dirty="0">
                <a:solidFill>
                  <a:srgbClr val="0D0D0D"/>
                </a:solidFill>
                <a:effectLst/>
                <a:latin typeface="21"/>
                <a:ea typeface="Times New Roman" panose="02020603050405020304" pitchFamily="18" charset="0"/>
              </a:rPr>
              <a:t>It’s not that social awareness all of a sudden will make us a social butterfly, it simply means we will relate to our fellow man or woman in a more positive and meaningful way. We will have a better time understanding their struggles and what makes them joyful. </a:t>
            </a:r>
            <a:endParaRPr lang="en-IN" sz="2000" dirty="0">
              <a:effectLst/>
              <a:latin typeface="21"/>
              <a:ea typeface="Times New Roman" panose="02020603050405020304" pitchFamily="18" charset="0"/>
            </a:endParaRPr>
          </a:p>
          <a:p>
            <a:pPr algn="just">
              <a:lnSpc>
                <a:spcPct val="115000"/>
              </a:lnSpc>
            </a:pPr>
            <a:r>
              <a:rPr lang="en-US" sz="2000" dirty="0">
                <a:solidFill>
                  <a:srgbClr val="0D0D0D"/>
                </a:solidFill>
                <a:effectLst/>
                <a:latin typeface="21"/>
                <a:ea typeface="Times New Roman" panose="02020603050405020304" pitchFamily="18" charset="0"/>
              </a:rPr>
              <a:t>The ability to relate to others is significant in creating rapport and building strong bonds. </a:t>
            </a:r>
            <a:endParaRPr lang="en-IN" sz="2000" dirty="0">
              <a:effectLst/>
              <a:latin typeface="21"/>
              <a:ea typeface="Times New Roman" panose="02020603050405020304" pitchFamily="18" charset="0"/>
            </a:endParaRPr>
          </a:p>
          <a:p>
            <a:pPr algn="just">
              <a:lnSpc>
                <a:spcPct val="115000"/>
              </a:lnSpc>
            </a:pPr>
            <a:r>
              <a:rPr lang="en-US" sz="2000" dirty="0">
                <a:solidFill>
                  <a:srgbClr val="262626"/>
                </a:solidFill>
                <a:effectLst/>
                <a:latin typeface="21"/>
                <a:ea typeface="Times New Roman" panose="02020603050405020304" pitchFamily="18" charset="0"/>
              </a:rPr>
              <a:t>What I would like to do is break down some of the key benefits you can expect from high social awareness. </a:t>
            </a:r>
            <a:endParaRPr lang="en-IN" sz="2000" dirty="0">
              <a:effectLst/>
              <a:latin typeface="21"/>
              <a:ea typeface="Times New Roman" panose="02020603050405020304" pitchFamily="18" charset="0"/>
            </a:endParaRPr>
          </a:p>
          <a:p>
            <a:endParaRPr lang="en-IN" sz="2000" dirty="0">
              <a:latin typeface="21"/>
            </a:endParaRPr>
          </a:p>
        </p:txBody>
      </p:sp>
    </p:spTree>
    <p:extLst>
      <p:ext uri="{BB962C8B-B14F-4D97-AF65-F5344CB8AC3E}">
        <p14:creationId xmlns="" xmlns:p14="http://schemas.microsoft.com/office/powerpoint/2010/main" val="441193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a slice of lemon in some water">
            <a:extLst>
              <a:ext uri="{FF2B5EF4-FFF2-40B4-BE49-F238E27FC236}">
                <a16:creationId xmlns="" xmlns:a16="http://schemas.microsoft.com/office/drawing/2014/main" id="{0E7FD06F-FD7E-4F39-B40E-790316D5A615}"/>
              </a:ext>
            </a:extLst>
          </p:cNvPr>
          <p:cNvPicPr>
            <a:picLocks noGrp="1" noChangeAspect="1"/>
          </p:cNvPicPr>
          <p:nvPr>
            <p:ph type="pic" sz="quarter" idx="13"/>
          </p:nvPr>
        </p:nvPicPr>
        <p:blipFill rotWithShape="1">
          <a:blip r:embed="rId3" cstate="screen">
            <a:extLst>
              <a:ext uri="{28A0092B-C50C-407E-A947-70E740481C1C}">
                <a14:useLocalDpi xmlns="" xmlns:a14="http://schemas.microsoft.com/office/drawing/2010/main" val="0"/>
              </a:ext>
            </a:extLst>
          </a:blip>
          <a:srcRect/>
          <a:stretch/>
        </p:blipFill>
        <p:spPr>
          <a:xfrm>
            <a:off x="746760" y="754380"/>
            <a:ext cx="10698480" cy="5349240"/>
          </a:xfrm>
        </p:spPr>
      </p:pic>
      <p:sp>
        <p:nvSpPr>
          <p:cNvPr id="9" name="Title 8">
            <a:extLst>
              <a:ext uri="{FF2B5EF4-FFF2-40B4-BE49-F238E27FC236}">
                <a16:creationId xmlns="" xmlns:a16="http://schemas.microsoft.com/office/drawing/2014/main" id="{AF764D8E-8D44-4B0E-A17E-DF05833AC7B7}"/>
              </a:ext>
            </a:extLst>
          </p:cNvPr>
          <p:cNvSpPr>
            <a:spLocks noGrp="1"/>
          </p:cNvSpPr>
          <p:nvPr>
            <p:ph type="ctrTitle"/>
          </p:nvPr>
        </p:nvSpPr>
        <p:spPr>
          <a:xfrm>
            <a:off x="6380480" y="3429000"/>
            <a:ext cx="4702048" cy="1793240"/>
          </a:xfrm>
        </p:spPr>
        <p:txBody>
          <a:bodyPr anchor="b" anchorCtr="0">
            <a:normAutofit fontScale="90000"/>
          </a:bodyPr>
          <a:lstStyle/>
          <a:p>
            <a:r>
              <a:rPr lang="en-US" dirty="0"/>
              <a:t>OBJECTIVE TO BE ACHIEVED </a:t>
            </a:r>
          </a:p>
        </p:txBody>
      </p:sp>
    </p:spTree>
    <p:extLst>
      <p:ext uri="{BB962C8B-B14F-4D97-AF65-F5344CB8AC3E}">
        <p14:creationId xmlns="" xmlns:p14="http://schemas.microsoft.com/office/powerpoint/2010/main" val="2375419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2D0B8E22-6176-F530-FA84-230C154462F7}"/>
              </a:ext>
            </a:extLst>
          </p:cNvPr>
          <p:cNvSpPr>
            <a:spLocks noGrp="1"/>
          </p:cNvSpPr>
          <p:nvPr>
            <p:ph type="subTitle" idx="1"/>
          </p:nvPr>
        </p:nvSpPr>
        <p:spPr>
          <a:xfrm>
            <a:off x="770746" y="644875"/>
            <a:ext cx="10641892" cy="5312779"/>
          </a:xfrm>
        </p:spPr>
        <p:txBody>
          <a:bodyPr>
            <a:noAutofit/>
          </a:bodyPr>
          <a:lstStyle/>
          <a:p>
            <a:pPr marL="6350" indent="-6350">
              <a:lnSpc>
                <a:spcPct val="110000"/>
              </a:lnSpc>
              <a:spcAft>
                <a:spcPts val="865"/>
              </a:spcAft>
            </a:pPr>
            <a:endParaRPr lang="en-US" sz="2000" dirty="0">
              <a:latin typeface="Times New Roman" panose="02020603050405020304" pitchFamily="18" charset="0"/>
              <a:cs typeface="Times New Roman" panose="02020603050405020304" pitchFamily="18" charset="0"/>
            </a:endParaRPr>
          </a:p>
          <a:p>
            <a:pPr marL="342900" indent="-342900" algn="just">
              <a:lnSpc>
                <a:spcPct val="110000"/>
              </a:lnSpc>
              <a:spcAft>
                <a:spcPts val="865"/>
              </a:spcAft>
              <a:buAutoNum type="arabicParenR"/>
            </a:pPr>
            <a:r>
              <a:rPr lang="en-US" sz="2000" dirty="0"/>
              <a:t>I think the main objective of my Community Development Program is working to make people aware from various problem in a community which </a:t>
            </a:r>
            <a:r>
              <a:rPr lang="en-US" sz="2000" dirty="0" err="1"/>
              <a:t>himnders</a:t>
            </a:r>
            <a:r>
              <a:rPr lang="en-US" sz="2000" dirty="0"/>
              <a:t> </a:t>
            </a:r>
            <a:r>
              <a:rPr lang="en-US" sz="2000" dirty="0" err="1"/>
              <a:t>childrten’s</a:t>
            </a:r>
            <a:r>
              <a:rPr lang="en-US" sz="2000" dirty="0"/>
              <a:t> growth, education and health</a:t>
            </a:r>
            <a:r>
              <a:rPr lang="en-US" sz="1400" dirty="0"/>
              <a:t>.</a:t>
            </a:r>
          </a:p>
          <a:p>
            <a:pPr marL="228600" indent="-228600" algn="just">
              <a:lnSpc>
                <a:spcPct val="110000"/>
              </a:lnSpc>
              <a:spcAft>
                <a:spcPts val="865"/>
              </a:spcAft>
              <a:buAutoNum type="arabicParenR"/>
            </a:pPr>
            <a:r>
              <a:rPr lang="en-US" sz="2000" dirty="0" smtClean="0"/>
              <a:t>  Community program is interested in all aspects of a community . The development is necessary in  these places as a whole in Food facilities, </a:t>
            </a:r>
            <a:r>
              <a:rPr lang="en-US" sz="2000" dirty="0" err="1" smtClean="0"/>
              <a:t>eduction</a:t>
            </a:r>
            <a:r>
              <a:rPr lang="en-US" sz="2000" dirty="0" smtClean="0"/>
              <a:t>, health and welfare of people.  </a:t>
            </a:r>
            <a:endParaRPr lang="en-US" sz="2000" dirty="0"/>
          </a:p>
          <a:p>
            <a:pPr marL="228600" indent="-228600" algn="just">
              <a:lnSpc>
                <a:spcPct val="110000"/>
              </a:lnSpc>
              <a:spcAft>
                <a:spcPts val="865"/>
              </a:spcAft>
              <a:buAutoNum type="arabicParenR"/>
            </a:pPr>
            <a:r>
              <a:rPr lang="en-US" sz="2000" dirty="0" smtClean="0"/>
              <a:t>  Different </a:t>
            </a:r>
            <a:r>
              <a:rPr lang="en-US" sz="2000" dirty="0"/>
              <a:t>problems faced by community people may be solved </a:t>
            </a:r>
            <a:r>
              <a:rPr lang="en-US" sz="2000" dirty="0" smtClean="0"/>
              <a:t>by starting </a:t>
            </a:r>
            <a:r>
              <a:rPr lang="en-US" sz="2000" dirty="0"/>
              <a:t>of such programs in the </a:t>
            </a:r>
            <a:r>
              <a:rPr lang="en-US" sz="2000" dirty="0" smtClean="0"/>
              <a:t>affected </a:t>
            </a:r>
            <a:r>
              <a:rPr lang="en-US" sz="2000" dirty="0"/>
              <a:t>areas. The community also give hand to government for help them </a:t>
            </a:r>
            <a:r>
              <a:rPr lang="en-US" sz="2000" dirty="0" smtClean="0"/>
              <a:t>in </a:t>
            </a:r>
            <a:r>
              <a:rPr lang="en-US" sz="2000" dirty="0"/>
              <a:t>development and growth. </a:t>
            </a:r>
          </a:p>
          <a:p>
            <a:pPr marL="228600" indent="-228600" algn="just">
              <a:lnSpc>
                <a:spcPct val="110000"/>
              </a:lnSpc>
              <a:spcAft>
                <a:spcPts val="865"/>
              </a:spcAft>
              <a:buAutoNum type="arabicParenR"/>
            </a:pPr>
            <a:r>
              <a:rPr lang="en-US" sz="2000" dirty="0" smtClean="0"/>
              <a:t>  Programs </a:t>
            </a:r>
            <a:r>
              <a:rPr lang="en-US" sz="2000" dirty="0"/>
              <a:t>are working for the motivation of community people. Social organizers are employed in various sectors for their arousal and working for community welfare and betterment of humanity.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333227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a slice of lemon in some water">
            <a:extLst>
              <a:ext uri="{FF2B5EF4-FFF2-40B4-BE49-F238E27FC236}">
                <a16:creationId xmlns="" xmlns:a16="http://schemas.microsoft.com/office/drawing/2014/main" id="{0E7FD06F-FD7E-4F39-B40E-790316D5A615}"/>
              </a:ext>
            </a:extLst>
          </p:cNvPr>
          <p:cNvPicPr>
            <a:picLocks noGrp="1" noChangeAspect="1"/>
          </p:cNvPicPr>
          <p:nvPr>
            <p:ph type="pic" sz="quarter" idx="13"/>
          </p:nvPr>
        </p:nvPicPr>
        <p:blipFill rotWithShape="1">
          <a:blip r:embed="rId3" cstate="screen">
            <a:extLst>
              <a:ext uri="{28A0092B-C50C-407E-A947-70E740481C1C}">
                <a14:useLocalDpi xmlns="" xmlns:a14="http://schemas.microsoft.com/office/drawing/2010/main" val="0"/>
              </a:ext>
            </a:extLst>
          </a:blip>
          <a:srcRect/>
          <a:stretch/>
        </p:blipFill>
        <p:spPr>
          <a:xfrm>
            <a:off x="746760" y="754380"/>
            <a:ext cx="10698480" cy="5349240"/>
          </a:xfrm>
        </p:spPr>
      </p:pic>
      <p:sp>
        <p:nvSpPr>
          <p:cNvPr id="9" name="Title 8">
            <a:extLst>
              <a:ext uri="{FF2B5EF4-FFF2-40B4-BE49-F238E27FC236}">
                <a16:creationId xmlns="" xmlns:a16="http://schemas.microsoft.com/office/drawing/2014/main" id="{AF764D8E-8D44-4B0E-A17E-DF05833AC7B7}"/>
              </a:ext>
            </a:extLst>
          </p:cNvPr>
          <p:cNvSpPr>
            <a:spLocks noGrp="1"/>
          </p:cNvSpPr>
          <p:nvPr>
            <p:ph type="ctrTitle"/>
          </p:nvPr>
        </p:nvSpPr>
        <p:spPr>
          <a:xfrm>
            <a:off x="6096000" y="3738880"/>
            <a:ext cx="4986528" cy="2364740"/>
          </a:xfrm>
        </p:spPr>
        <p:txBody>
          <a:bodyPr anchor="b" anchorCtr="0">
            <a:normAutofit fontScale="90000"/>
          </a:bodyPr>
          <a:lstStyle/>
          <a:p>
            <a:r>
              <a:rPr lang="en-US" dirty="0"/>
              <a:t>STEPS TAKEN TO ACHIEVE THE OBJECTIVE </a:t>
            </a:r>
          </a:p>
        </p:txBody>
      </p:sp>
    </p:spTree>
    <p:extLst>
      <p:ext uri="{BB962C8B-B14F-4D97-AF65-F5344CB8AC3E}">
        <p14:creationId xmlns="" xmlns:p14="http://schemas.microsoft.com/office/powerpoint/2010/main" val="855564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 xmlns:a16="http://schemas.microsoft.com/office/drawing/2014/main" id="{2D0B8E22-6176-F530-FA84-230C154462F7}"/>
              </a:ext>
            </a:extLst>
          </p:cNvPr>
          <p:cNvSpPr>
            <a:spLocks noGrp="1"/>
          </p:cNvSpPr>
          <p:nvPr>
            <p:ph type="subTitle" idx="1"/>
          </p:nvPr>
        </p:nvSpPr>
        <p:spPr>
          <a:xfrm>
            <a:off x="782320" y="772796"/>
            <a:ext cx="10586720" cy="3728084"/>
          </a:xfrm>
        </p:spPr>
        <p:txBody>
          <a:bodyPr>
            <a:normAutofit/>
          </a:bodyPr>
          <a:lstStyle/>
          <a:p>
            <a:pPr algn="just"/>
            <a:endParaRPr lang="en-IN" sz="1800" dirty="0">
              <a:solidFill>
                <a:srgbClr val="000000"/>
              </a:solidFill>
              <a:effectLst/>
              <a:latin typeface="Times New Roman" panose="02020603050405020304" pitchFamily="18" charset="0"/>
              <a:ea typeface="Times New Roman" panose="02020603050405020304" pitchFamily="18" charset="0"/>
            </a:endParaRPr>
          </a:p>
          <a:p>
            <a:pPr marL="6350" indent="-6350" algn="just">
              <a:lnSpc>
                <a:spcPct val="110000"/>
              </a:lnSpc>
              <a:spcAft>
                <a:spcPts val="865"/>
              </a:spcAft>
            </a:pPr>
            <a:r>
              <a:rPr lang="en-IN" sz="1800" dirty="0">
                <a:solidFill>
                  <a:srgbClr val="000000"/>
                </a:solidFill>
                <a:effectLst/>
                <a:latin typeface="Times New Roman" panose="02020603050405020304" pitchFamily="18" charset="0"/>
                <a:ea typeface="Times New Roman" panose="02020603050405020304" pitchFamily="18" charset="0"/>
              </a:rPr>
              <a:t>                                                                                              </a:t>
            </a:r>
            <a:endParaRPr lang="en-IN" dirty="0"/>
          </a:p>
        </p:txBody>
      </p:sp>
      <p:sp>
        <p:nvSpPr>
          <p:cNvPr id="3" name="TextBox 2">
            <a:extLst>
              <a:ext uri="{FF2B5EF4-FFF2-40B4-BE49-F238E27FC236}">
                <a16:creationId xmlns="" xmlns:a16="http://schemas.microsoft.com/office/drawing/2014/main" id="{5C2C9225-047C-DC4F-A69E-9E39D58FF76F}"/>
              </a:ext>
            </a:extLst>
          </p:cNvPr>
          <p:cNvSpPr txBox="1"/>
          <p:nvPr/>
        </p:nvSpPr>
        <p:spPr>
          <a:xfrm>
            <a:off x="782320" y="751344"/>
            <a:ext cx="10627360" cy="3693319"/>
          </a:xfrm>
          <a:prstGeom prst="rect">
            <a:avLst/>
          </a:prstGeom>
          <a:noFill/>
        </p:spPr>
        <p:txBody>
          <a:bodyPr wrap="square">
            <a:spAutoFit/>
          </a:bodyPr>
          <a:lstStyle/>
          <a:p>
            <a:endParaRPr lang="en-US" dirty="0"/>
          </a:p>
          <a:p>
            <a:pPr algn="just"/>
            <a:r>
              <a:rPr lang="en-US" dirty="0"/>
              <a:t>This community development project aims to aware people about many social problems. I took </a:t>
            </a:r>
            <a:r>
              <a:rPr lang="en-US" dirty="0" smtClean="0"/>
              <a:t>decision </a:t>
            </a:r>
            <a:r>
              <a:rPr lang="en-US" dirty="0"/>
              <a:t>to work with </a:t>
            </a:r>
            <a:r>
              <a:rPr lang="en-US" dirty="0" err="1" smtClean="0"/>
              <a:t>Vairamani</a:t>
            </a:r>
            <a:r>
              <a:rPr lang="en-US" dirty="0" smtClean="0"/>
              <a:t> </a:t>
            </a:r>
            <a:r>
              <a:rPr lang="en-US" dirty="0"/>
              <a:t>Foundation as a volunteer. I joined the team and helped several communities to </a:t>
            </a:r>
            <a:r>
              <a:rPr lang="en-US" dirty="0" smtClean="0"/>
              <a:t>fight </a:t>
            </a:r>
            <a:r>
              <a:rPr lang="en-US" dirty="0"/>
              <a:t>in this critical situation. The main work of our team was to spread social awareness </a:t>
            </a:r>
            <a:r>
              <a:rPr lang="en-US" dirty="0" smtClean="0"/>
              <a:t> through </a:t>
            </a:r>
            <a:r>
              <a:rPr lang="en-US" dirty="0"/>
              <a:t>our various skills such as blogs writing, through various poster, efficacious Videos.</a:t>
            </a:r>
          </a:p>
          <a:p>
            <a:pPr algn="just"/>
            <a:endParaRPr lang="en-US" dirty="0"/>
          </a:p>
          <a:p>
            <a:pPr algn="just"/>
            <a:r>
              <a:rPr lang="en-US" dirty="0"/>
              <a:t> </a:t>
            </a:r>
            <a:r>
              <a:rPr lang="en-US" dirty="0" err="1" smtClean="0"/>
              <a:t>Vairamani</a:t>
            </a:r>
            <a:r>
              <a:rPr lang="en-US" dirty="0" smtClean="0"/>
              <a:t> </a:t>
            </a:r>
            <a:r>
              <a:rPr lang="en-US" dirty="0"/>
              <a:t>divided all the members in various teams to handle different aspects of our work. I was assigned work to advertise the blogs, posters, videos through social media and other </a:t>
            </a:r>
            <a:r>
              <a:rPr lang="en-US" dirty="0" smtClean="0"/>
              <a:t>platforms </a:t>
            </a:r>
            <a:r>
              <a:rPr lang="en-US" dirty="0"/>
              <a:t>, and distribute food to needy people through the funds generated by us. Blogs, or Web logs, are online journals that are updated frequently, sometimes even daily. An update, (also called an entry or a post) is usually quite short, perhaps just a few sentences, and readers can often respond to an entry online. TPCs arrange various meetings on a daily </a:t>
            </a:r>
            <a:r>
              <a:rPr lang="en-US" dirty="0" smtClean="0"/>
              <a:t>basis to </a:t>
            </a:r>
            <a:r>
              <a:rPr lang="en-US" dirty="0"/>
              <a:t>support and guide us, and planting many types of plants. </a:t>
            </a:r>
            <a:endParaRPr lang="en-IN" dirty="0"/>
          </a:p>
        </p:txBody>
      </p:sp>
      <p:pic>
        <p:nvPicPr>
          <p:cNvPr id="5" name="Picture 4">
            <a:extLst>
              <a:ext uri="{FF2B5EF4-FFF2-40B4-BE49-F238E27FC236}">
                <a16:creationId xmlns="" xmlns:a16="http://schemas.microsoft.com/office/drawing/2014/main" id="{D6CD98A5-1EBA-B6B0-B0DB-C5D82FB8BFE9}"/>
              </a:ext>
            </a:extLst>
          </p:cNvPr>
          <p:cNvPicPr>
            <a:picLocks noChangeAspect="1"/>
          </p:cNvPicPr>
          <p:nvPr/>
        </p:nvPicPr>
        <p:blipFill>
          <a:blip r:embed="rId2"/>
          <a:srcRect/>
          <a:stretch>
            <a:fillRect/>
          </a:stretch>
        </p:blipFill>
        <p:spPr bwMode="auto">
          <a:xfrm>
            <a:off x="2395959" y="4442172"/>
            <a:ext cx="6192456" cy="2259569"/>
          </a:xfrm>
          <a:prstGeom prst="rect">
            <a:avLst/>
          </a:prstGeom>
          <a:noFill/>
          <a:ln w="9525">
            <a:noFill/>
            <a:miter lim="800000"/>
            <a:headEnd/>
            <a:tailEnd/>
          </a:ln>
        </p:spPr>
      </p:pic>
    </p:spTree>
    <p:extLst>
      <p:ext uri="{BB962C8B-B14F-4D97-AF65-F5344CB8AC3E}">
        <p14:creationId xmlns="" xmlns:p14="http://schemas.microsoft.com/office/powerpoint/2010/main" val="3855241938"/>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B19C5C-61AD-4793-BB9D-6401AD34A77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93076797-8467-41BB-91A7-9AE8328A6850}">
  <ds:schemaRefs>
    <ds:schemaRef ds:uri="http://schemas.microsoft.com/sharepoint/v3/contenttype/forms"/>
  </ds:schemaRefs>
</ds:datastoreItem>
</file>

<file path=customXml/itemProps3.xml><?xml version="1.0" encoding="utf-8"?>
<ds:datastoreItem xmlns:ds="http://schemas.openxmlformats.org/officeDocument/2006/customXml" ds:itemID="{F6272451-D558-4710-AF52-0EC1BD4C4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{7E381CA8-AE92-45F4-B90E-533525838960}tf56076705_win32</Template>
  <TotalTime>444</TotalTime>
  <Words>1157</Words>
  <Application>Microsoft Office PowerPoint</Application>
  <PresentationFormat>Custom</PresentationFormat>
  <Paragraphs>49</Paragraphs>
  <Slides>17</Slides>
  <Notes>5</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PrismaticVTI</vt:lpstr>
      <vt:lpstr>Slide 1</vt:lpstr>
      <vt:lpstr>Slide 2</vt:lpstr>
      <vt:lpstr>Introduction</vt:lpstr>
      <vt:lpstr>PEROBLEM IDENTIFICATION </vt:lpstr>
      <vt:lpstr>Slide 5</vt:lpstr>
      <vt:lpstr>OBJECTIVE TO BE ACHIEVED </vt:lpstr>
      <vt:lpstr>Slide 7</vt:lpstr>
      <vt:lpstr>STEPS TAKEN TO ACHIEVE THE OBJECTIVE </vt:lpstr>
      <vt:lpstr>Slide 9</vt:lpstr>
      <vt:lpstr>Slide 10</vt:lpstr>
      <vt:lpstr>Slide 11</vt:lpstr>
      <vt:lpstr>Slide 12</vt:lpstr>
      <vt:lpstr>Slide 13</vt:lpstr>
      <vt:lpstr>EFFECTIVENESS OF THE  PROJECT </vt:lpstr>
      <vt:lpstr>Slide 15</vt:lpstr>
      <vt:lpstr>CONCLUSION</vt:lpstr>
      <vt:lpstr>Slide 17</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Yoga and its importance in daily life</dc:title>
  <dc:creator>Manav Joshi</dc:creator>
  <cp:lastModifiedBy>Lenovo</cp:lastModifiedBy>
  <cp:revision>20</cp:revision>
  <dcterms:created xsi:type="dcterms:W3CDTF">2022-09-25T07:51:36Z</dcterms:created>
  <dcterms:modified xsi:type="dcterms:W3CDTF">2022-09-30T05:20:05Z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